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7559675" cy="10691813"/>
  <p:notesSz cx="6858000" cy="9144000"/>
  <p:embeddedFontLst>
    <p:embeddedFont>
      <p:font typeface="Georgia" panose="02040502050405020303" pitchFamily="18" charset="0"/>
      <p:regular r:id="rId7"/>
      <p:bold r:id="rId8"/>
      <p:italic r:id="rId9"/>
      <p:boldItalic r:id="rId10"/>
    </p:embeddedFont>
    <p:embeddedFont>
      <p:font typeface="Montserrat" panose="00000500000000000000" pitchFamily="2" charset="0"/>
      <p:regular r:id="rId11"/>
      <p:bold r:id="rId12"/>
      <p:italic r:id="rId13"/>
      <p:boldItalic r:id="rId14"/>
    </p:embeddedFont>
    <p:embeddedFont>
      <p:font typeface="Montserrat Light" panose="00000400000000000000" pitchFamily="2" charset="0"/>
      <p:regular r:id="rId15"/>
      <p:bold r:id="rId16"/>
      <p:italic r:id="rId17"/>
      <p:boldItalic r:id="rId18"/>
    </p:embeddedFont>
    <p:embeddedFont>
      <p:font typeface="Montserrat Medium" panose="00000600000000000000" pitchFamily="2" charset="0"/>
      <p:regular r:id="rId19"/>
      <p:bold r:id="rId20"/>
      <p:italic r:id="rId21"/>
      <p:boldItalic r:id="rId22"/>
    </p:embeddedFont>
    <p:embeddedFont>
      <p:font typeface="Montserrat SemiBold" panose="000007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747775"/>
          </p15:clr>
        </p15:guide>
        <p15:guide id="2" pos="23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654AF3-ED52-A5D0-7DFB-A5356D1A0A30}" v="53" dt="2024-05-03T19:03:07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368"/>
        <p:guide pos="238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viewProps" Target="viewProp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rizisabel Laiseca Munoz" userId="S::b.laiseca@profesor.duoc.cl::9a0b3c02-f72a-483e-8556-2410615c27ac" providerId="AD" clId="Web-{D4654AF3-ED52-A5D0-7DFB-A5356D1A0A30}"/>
    <pc:docChg chg="modSld">
      <pc:chgData name="Beatrizisabel Laiseca Munoz" userId="S::b.laiseca@profesor.duoc.cl::9a0b3c02-f72a-483e-8556-2410615c27ac" providerId="AD" clId="Web-{D4654AF3-ED52-A5D0-7DFB-A5356D1A0A30}" dt="2024-05-03T19:03:07.999" v="27" actId="20577"/>
      <pc:docMkLst>
        <pc:docMk/>
      </pc:docMkLst>
      <pc:sldChg chg="modSp">
        <pc:chgData name="Beatrizisabel Laiseca Munoz" userId="S::b.laiseca@profesor.duoc.cl::9a0b3c02-f72a-483e-8556-2410615c27ac" providerId="AD" clId="Web-{D4654AF3-ED52-A5D0-7DFB-A5356D1A0A30}" dt="2024-05-03T16:51:25.329" v="5" actId="20577"/>
        <pc:sldMkLst>
          <pc:docMk/>
          <pc:sldMk cId="0" sldId="256"/>
        </pc:sldMkLst>
        <pc:spChg chg="mod">
          <ac:chgData name="Beatrizisabel Laiseca Munoz" userId="S::b.laiseca@profesor.duoc.cl::9a0b3c02-f72a-483e-8556-2410615c27ac" providerId="AD" clId="Web-{D4654AF3-ED52-A5D0-7DFB-A5356D1A0A30}" dt="2024-05-03T16:51:25.329" v="5" actId="20577"/>
          <ac:spMkLst>
            <pc:docMk/>
            <pc:sldMk cId="0" sldId="256"/>
            <ac:spMk id="63" creationId="{00000000-0000-0000-0000-000000000000}"/>
          </ac:spMkLst>
        </pc:spChg>
      </pc:sldChg>
      <pc:sldChg chg="modSp">
        <pc:chgData name="Beatrizisabel Laiseca Munoz" userId="S::b.laiseca@profesor.duoc.cl::9a0b3c02-f72a-483e-8556-2410615c27ac" providerId="AD" clId="Web-{D4654AF3-ED52-A5D0-7DFB-A5356D1A0A30}" dt="2024-05-03T19:02:24.436" v="10" actId="20577"/>
        <pc:sldMkLst>
          <pc:docMk/>
          <pc:sldMk cId="0" sldId="257"/>
        </pc:sldMkLst>
        <pc:spChg chg="mod">
          <ac:chgData name="Beatrizisabel Laiseca Munoz" userId="S::b.laiseca@profesor.duoc.cl::9a0b3c02-f72a-483e-8556-2410615c27ac" providerId="AD" clId="Web-{D4654AF3-ED52-A5D0-7DFB-A5356D1A0A30}" dt="2024-05-03T19:02:24.436" v="10" actId="20577"/>
          <ac:spMkLst>
            <pc:docMk/>
            <pc:sldMk cId="0" sldId="257"/>
            <ac:spMk id="82" creationId="{00000000-0000-0000-0000-000000000000}"/>
          </ac:spMkLst>
        </pc:spChg>
      </pc:sldChg>
      <pc:sldChg chg="modSp">
        <pc:chgData name="Beatrizisabel Laiseca Munoz" userId="S::b.laiseca@profesor.duoc.cl::9a0b3c02-f72a-483e-8556-2410615c27ac" providerId="AD" clId="Web-{D4654AF3-ED52-A5D0-7DFB-A5356D1A0A30}" dt="2024-05-03T19:02:44.780" v="21" actId="20577"/>
        <pc:sldMkLst>
          <pc:docMk/>
          <pc:sldMk cId="0" sldId="258"/>
        </pc:sldMkLst>
        <pc:spChg chg="mod">
          <ac:chgData name="Beatrizisabel Laiseca Munoz" userId="S::b.laiseca@profesor.duoc.cl::9a0b3c02-f72a-483e-8556-2410615c27ac" providerId="AD" clId="Web-{D4654AF3-ED52-A5D0-7DFB-A5356D1A0A30}" dt="2024-05-03T19:02:44.780" v="21" actId="20577"/>
          <ac:spMkLst>
            <pc:docMk/>
            <pc:sldMk cId="0" sldId="258"/>
            <ac:spMk id="102" creationId="{00000000-0000-0000-0000-000000000000}"/>
          </ac:spMkLst>
        </pc:spChg>
      </pc:sldChg>
      <pc:sldChg chg="modSp">
        <pc:chgData name="Beatrizisabel Laiseca Munoz" userId="S::b.laiseca@profesor.duoc.cl::9a0b3c02-f72a-483e-8556-2410615c27ac" providerId="AD" clId="Web-{D4654AF3-ED52-A5D0-7DFB-A5356D1A0A30}" dt="2024-05-03T19:03:07.999" v="27" actId="20577"/>
        <pc:sldMkLst>
          <pc:docMk/>
          <pc:sldMk cId="0" sldId="259"/>
        </pc:sldMkLst>
        <pc:spChg chg="mod">
          <ac:chgData name="Beatrizisabel Laiseca Munoz" userId="S::b.laiseca@profesor.duoc.cl::9a0b3c02-f72a-483e-8556-2410615c27ac" providerId="AD" clId="Web-{D4654AF3-ED52-A5D0-7DFB-A5356D1A0A30}" dt="2024-05-03T19:03:07.999" v="27" actId="20577"/>
          <ac:spMkLst>
            <pc:docMk/>
            <pc:sldMk cId="0" sldId="259"/>
            <ac:spMk id="12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17050" y="685800"/>
            <a:ext cx="242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81a8722c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81a8722c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c81a8722c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c81a8722c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81a8722c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c81a8722c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E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19451"/>
            <a:ext cx="2438700" cy="227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400" y="0"/>
            <a:ext cx="2203600" cy="21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266" y="505425"/>
            <a:ext cx="1693508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78050" y="1028625"/>
            <a:ext cx="5511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PARTICIPA</a:t>
            </a:r>
            <a:endParaRPr sz="6600"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78050" y="2017225"/>
            <a:ext cx="551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8437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las iniciativas de </a:t>
            </a:r>
            <a:r>
              <a:rPr lang="es" sz="2500" b="1">
                <a:solidFill>
                  <a:srgbClr val="84378C"/>
                </a:solidFill>
                <a:latin typeface="Montserrat"/>
                <a:ea typeface="Montserrat"/>
                <a:cs typeface="Montserrat"/>
                <a:sym typeface="Montserrat"/>
              </a:rPr>
              <a:t>vinculación con el medio</a:t>
            </a:r>
            <a:r>
              <a:rPr lang="es" sz="2500">
                <a:solidFill>
                  <a:srgbClr val="8437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Duoc UC</a:t>
            </a:r>
            <a:endParaRPr sz="2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911625" y="69431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¿Cuándo?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4009875" y="6943175"/>
            <a:ext cx="3502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¿En qué consiste?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1546200" y="9407100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INSCRÍBETE EN</a:t>
            </a:r>
            <a:endParaRPr sz="2600"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51937"/>
            <a:ext cx="7588275" cy="365331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410400" y="9804600"/>
            <a:ext cx="6739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[vcmsede@duocuc.cl]</a:t>
            </a:r>
            <a:endParaRPr sz="2000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4009875" y="7331400"/>
            <a:ext cx="2638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breve descripción de la iniciativa]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911625" y="73314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6" name="Google Shape;66;p13"/>
          <p:cNvCxnSpPr/>
          <p:nvPr/>
        </p:nvCxnSpPr>
        <p:spPr>
          <a:xfrm>
            <a:off x="3780000" y="7020100"/>
            <a:ext cx="0" cy="1920000"/>
          </a:xfrm>
          <a:prstGeom prst="straightConnector1">
            <a:avLst/>
          </a:prstGeom>
          <a:noFill/>
          <a:ln w="28575" cap="flat" cmpd="sng">
            <a:solidFill>
              <a:srgbClr val="17203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67;p13"/>
          <p:cNvSpPr txBox="1"/>
          <p:nvPr/>
        </p:nvSpPr>
        <p:spPr>
          <a:xfrm>
            <a:off x="911625" y="79100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¿Dónde?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911625" y="82983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EA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19451"/>
            <a:ext cx="2438700" cy="227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400" y="0"/>
            <a:ext cx="2203600" cy="21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266" y="505425"/>
            <a:ext cx="1693508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578050" y="1028625"/>
            <a:ext cx="5511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PARTICIPA</a:t>
            </a:r>
            <a:endParaRPr sz="6600"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578050" y="2017225"/>
            <a:ext cx="551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8437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las iniciativas de </a:t>
            </a:r>
            <a:r>
              <a:rPr lang="es" sz="2500" b="1">
                <a:solidFill>
                  <a:srgbClr val="84378C"/>
                </a:solidFill>
                <a:latin typeface="Montserrat"/>
                <a:ea typeface="Montserrat"/>
                <a:cs typeface="Montserrat"/>
                <a:sym typeface="Montserrat"/>
              </a:rPr>
              <a:t>vinculación con el medio</a:t>
            </a:r>
            <a:r>
              <a:rPr lang="es" sz="2500">
                <a:solidFill>
                  <a:srgbClr val="8437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Duoc UC</a:t>
            </a:r>
            <a:endParaRPr sz="2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911625" y="69431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¿Cuándo?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4009875" y="6943175"/>
            <a:ext cx="3502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¿En qué consiste?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1546200" y="9407100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INSCRÍBETE EN</a:t>
            </a:r>
            <a:endParaRPr sz="2600"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51937"/>
            <a:ext cx="7588275" cy="365331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410400" y="9804600"/>
            <a:ext cx="67392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s" sz="2000" dirty="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</a:t>
            </a:r>
            <a:r>
              <a:rPr lang="es" sz="2000" dirty="0">
                <a:solidFill>
                  <a:srgbClr val="84378C"/>
                </a:solidFill>
                <a:latin typeface="Montserrat Medium"/>
                <a:ea typeface="Montserrat Medium"/>
                <a:sym typeface="Montserrat Medium"/>
              </a:rPr>
              <a:t>vcmsede</a:t>
            </a:r>
            <a:r>
              <a:rPr lang="es" sz="2000" dirty="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@duocuc.cl]</a:t>
            </a:r>
            <a:endParaRPr lang="es-ES" sz="2000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4009875" y="7331400"/>
            <a:ext cx="2638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breve descripción de la iniciativa]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911625" y="73314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5" name="Google Shape;85;p14"/>
          <p:cNvCxnSpPr/>
          <p:nvPr/>
        </p:nvCxnSpPr>
        <p:spPr>
          <a:xfrm>
            <a:off x="3780000" y="7020100"/>
            <a:ext cx="0" cy="1920000"/>
          </a:xfrm>
          <a:prstGeom prst="straightConnector1">
            <a:avLst/>
          </a:prstGeom>
          <a:noFill/>
          <a:ln w="28575" cap="flat" cmpd="sng">
            <a:solidFill>
              <a:srgbClr val="17203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4"/>
          <p:cNvSpPr txBox="1"/>
          <p:nvPr/>
        </p:nvSpPr>
        <p:spPr>
          <a:xfrm>
            <a:off x="911625" y="79100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¿Dónde?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911625" y="82983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8" name="Google Shape;8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51950"/>
            <a:ext cx="7588198" cy="365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EA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19451"/>
            <a:ext cx="2438700" cy="227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400" y="0"/>
            <a:ext cx="2203600" cy="21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266" y="505425"/>
            <a:ext cx="1693508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/>
        </p:nvSpPr>
        <p:spPr>
          <a:xfrm>
            <a:off x="578050" y="1028625"/>
            <a:ext cx="5511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PARTICIPA</a:t>
            </a:r>
            <a:endParaRPr sz="6600"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578050" y="2017225"/>
            <a:ext cx="551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8437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las iniciativas de </a:t>
            </a:r>
            <a:r>
              <a:rPr lang="es" sz="2500" b="1">
                <a:solidFill>
                  <a:srgbClr val="84378C"/>
                </a:solidFill>
                <a:latin typeface="Montserrat"/>
                <a:ea typeface="Montserrat"/>
                <a:cs typeface="Montserrat"/>
                <a:sym typeface="Montserrat"/>
              </a:rPr>
              <a:t>vinculación con el medio</a:t>
            </a:r>
            <a:r>
              <a:rPr lang="es" sz="2500">
                <a:solidFill>
                  <a:srgbClr val="8437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Duoc UC</a:t>
            </a:r>
            <a:endParaRPr sz="2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911625" y="69431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¿Cuándo?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009875" y="6943175"/>
            <a:ext cx="3502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¿En qué consiste?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1546200" y="9407100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INSCRÍBETE EN</a:t>
            </a:r>
            <a:endParaRPr sz="2600"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51937"/>
            <a:ext cx="7588275" cy="3653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410400" y="9804600"/>
            <a:ext cx="67392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s" sz="2000" dirty="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</a:t>
            </a:r>
            <a:r>
              <a:rPr lang="es" sz="2000" dirty="0">
                <a:solidFill>
                  <a:srgbClr val="84378C"/>
                </a:solidFill>
                <a:latin typeface="Montserrat Medium"/>
                <a:ea typeface="Montserrat Medium"/>
                <a:sym typeface="Montserrat Medium"/>
              </a:rPr>
              <a:t>vcmsede</a:t>
            </a:r>
            <a:r>
              <a:rPr lang="es" sz="2000" dirty="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@duocuc.cl]</a:t>
            </a:r>
            <a:endParaRPr lang="es-ES" sz="2000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4009875" y="7331400"/>
            <a:ext cx="2638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breve descripción de la iniciativa]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911625" y="73314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05" name="Google Shape;105;p15"/>
          <p:cNvCxnSpPr/>
          <p:nvPr/>
        </p:nvCxnSpPr>
        <p:spPr>
          <a:xfrm>
            <a:off x="3780000" y="7020100"/>
            <a:ext cx="0" cy="1920000"/>
          </a:xfrm>
          <a:prstGeom prst="straightConnector1">
            <a:avLst/>
          </a:prstGeom>
          <a:noFill/>
          <a:ln w="28575" cap="flat" cmpd="sng">
            <a:solidFill>
              <a:srgbClr val="17203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Google Shape;106;p15"/>
          <p:cNvSpPr txBox="1"/>
          <p:nvPr/>
        </p:nvSpPr>
        <p:spPr>
          <a:xfrm>
            <a:off x="911625" y="79100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¿Dónde?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911625" y="82983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65525"/>
            <a:ext cx="7588275" cy="365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EA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19451"/>
            <a:ext cx="2438700" cy="227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400" y="0"/>
            <a:ext cx="2203600" cy="21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266" y="505425"/>
            <a:ext cx="1693508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578050" y="1028625"/>
            <a:ext cx="5511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PARTICIPA</a:t>
            </a:r>
            <a:endParaRPr sz="6600"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578050" y="2017225"/>
            <a:ext cx="551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8437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las iniciativas de </a:t>
            </a:r>
            <a:r>
              <a:rPr lang="es" sz="2500" b="1">
                <a:solidFill>
                  <a:srgbClr val="84378C"/>
                </a:solidFill>
                <a:latin typeface="Montserrat"/>
                <a:ea typeface="Montserrat"/>
                <a:cs typeface="Montserrat"/>
                <a:sym typeface="Montserrat"/>
              </a:rPr>
              <a:t>vinculación con el medio</a:t>
            </a:r>
            <a:r>
              <a:rPr lang="es" sz="2500">
                <a:solidFill>
                  <a:srgbClr val="8437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Duoc UC</a:t>
            </a:r>
            <a:endParaRPr sz="2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911625" y="69431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¿Cuándo?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4009875" y="6943175"/>
            <a:ext cx="3502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¿En qué consiste?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1546200" y="9407100"/>
            <a:ext cx="5603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>
                <a:solidFill>
                  <a:srgbClr val="84378C"/>
                </a:solidFill>
                <a:latin typeface="Georgia"/>
                <a:ea typeface="Georgia"/>
                <a:cs typeface="Georgia"/>
                <a:sym typeface="Georgia"/>
              </a:rPr>
              <a:t>INSCRÍBETE EN</a:t>
            </a:r>
            <a:endParaRPr sz="2600"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1" name="Google Shape;12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51937"/>
            <a:ext cx="7588275" cy="365331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410400" y="9804600"/>
            <a:ext cx="6739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84378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[vcmsede@duocuc.cl]</a:t>
            </a:r>
            <a:endParaRPr sz="2000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4009875" y="7331400"/>
            <a:ext cx="2638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breve descripción de la iniciativa]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911625" y="73314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25" name="Google Shape;125;p16"/>
          <p:cNvCxnSpPr/>
          <p:nvPr/>
        </p:nvCxnSpPr>
        <p:spPr>
          <a:xfrm>
            <a:off x="3780000" y="7020100"/>
            <a:ext cx="0" cy="1920000"/>
          </a:xfrm>
          <a:prstGeom prst="straightConnector1">
            <a:avLst/>
          </a:prstGeom>
          <a:noFill/>
          <a:ln w="28575" cap="flat" cmpd="sng">
            <a:solidFill>
              <a:srgbClr val="17203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6"/>
          <p:cNvSpPr txBox="1"/>
          <p:nvPr/>
        </p:nvSpPr>
        <p:spPr>
          <a:xfrm>
            <a:off x="911625" y="7910075"/>
            <a:ext cx="18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¿Dónde?</a:t>
            </a:r>
            <a:endParaRPr sz="2200">
              <a:solidFill>
                <a:srgbClr val="17203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911625" y="8298300"/>
            <a:ext cx="263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17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[inserte detalles]</a:t>
            </a:r>
            <a:endParaRPr sz="2200">
              <a:solidFill>
                <a:srgbClr val="17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8" name="Google Shape;12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58712"/>
            <a:ext cx="7588275" cy="365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Personalizado</PresentationFormat>
  <Slides>4</Slides>
  <Notes>4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revision>19</cp:revision>
  <dcterms:modified xsi:type="dcterms:W3CDTF">2024-05-03T19:03:11Z</dcterms:modified>
</cp:coreProperties>
</file>