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omfortaa" panose="020B0604020202020204" charset="0"/>
      <p:regular r:id="rId23"/>
      <p:bold r:id="rId24"/>
    </p:embeddedFont>
    <p:embeddedFont>
      <p:font typeface="Libre Baskerville" panose="02000000000000000000" pitchFamily="2" charset="0"/>
      <p:regular r:id="rId25"/>
      <p:bold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Light" panose="00000400000000000000" pitchFamily="2" charset="0"/>
      <p:regular r:id="rId40"/>
      <p:bold r:id="rId41"/>
      <p:italic r:id="rId42"/>
      <p:boldItalic r:id="rId43"/>
    </p:embeddedFont>
    <p:embeddedFont>
      <p:font typeface="Poppins SemiBold" panose="000007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4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pos="564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edelli C." userId="379c4848-41f5-4f3c-ae30-17f638e6f579" providerId="ADAL" clId="{AB460CCB-B3B4-4E15-AE61-9C2AA1027FBC}"/>
    <pc:docChg chg="custSel modMainMaster">
      <pc:chgData name="Barbara Fedelli C." userId="379c4848-41f5-4f3c-ae30-17f638e6f579" providerId="ADAL" clId="{AB460CCB-B3B4-4E15-AE61-9C2AA1027FBC}" dt="2024-05-10T16:09:23.832" v="1" actId="478"/>
      <pc:docMkLst>
        <pc:docMk/>
      </pc:docMkLst>
      <pc:sldMasterChg chg="modSldLayout">
        <pc:chgData name="Barbara Fedelli C." userId="379c4848-41f5-4f3c-ae30-17f638e6f579" providerId="ADAL" clId="{AB460CCB-B3B4-4E15-AE61-9C2AA1027FBC}" dt="2024-05-10T16:09:23.832" v="1" actId="478"/>
        <pc:sldMasterMkLst>
          <pc:docMk/>
          <pc:sldMasterMk cId="0" sldId="2147483683"/>
        </pc:sldMasterMkLst>
        <pc:sldLayoutChg chg="delSp mod">
          <pc:chgData name="Barbara Fedelli C." userId="379c4848-41f5-4f3c-ae30-17f638e6f579" providerId="ADAL" clId="{AB460CCB-B3B4-4E15-AE61-9C2AA1027FBC}" dt="2024-05-10T16:09:23.832" v="1" actId="478"/>
          <pc:sldLayoutMkLst>
            <pc:docMk/>
            <pc:sldMasterMk cId="0" sldId="2147483683"/>
            <pc:sldLayoutMk cId="0" sldId="2147483653"/>
          </pc:sldLayoutMkLst>
          <pc:picChg chg="del">
            <ac:chgData name="Barbara Fedelli C." userId="379c4848-41f5-4f3c-ae30-17f638e6f579" providerId="ADAL" clId="{AB460CCB-B3B4-4E15-AE61-9C2AA1027FBC}" dt="2024-05-10T16:09:23.832" v="1" actId="478"/>
            <ac:picMkLst>
              <pc:docMk/>
              <pc:sldMasterMk cId="0" sldId="2147483683"/>
              <pc:sldLayoutMk cId="0" sldId="2147483653"/>
              <ac:picMk id="58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AB460CCB-B3B4-4E15-AE61-9C2AA1027FBC}" dt="2024-05-10T16:08:53.723" v="0" actId="478"/>
          <pc:sldLayoutMkLst>
            <pc:docMk/>
            <pc:sldMasterMk cId="0" sldId="2147483683"/>
            <pc:sldLayoutMk cId="0" sldId="2147483654"/>
          </pc:sldLayoutMkLst>
          <pc:picChg chg="del">
            <ac:chgData name="Barbara Fedelli C." userId="379c4848-41f5-4f3c-ae30-17f638e6f579" providerId="ADAL" clId="{AB460CCB-B3B4-4E15-AE61-9C2AA1027FBC}" dt="2024-05-10T16:08:53.723" v="0" actId="478"/>
            <ac:picMkLst>
              <pc:docMk/>
              <pc:sldMasterMk cId="0" sldId="2147483683"/>
              <pc:sldLayoutMk cId="0" sldId="2147483654"/>
              <ac:picMk id="6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1dae512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1dae512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1b50724e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c1b50724e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1b50724e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c1b50724e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1b50724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c1b50724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1b50724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c1b50724e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c1b50724e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c1b50724e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1b50724e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1b50724e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c1b50724e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c1b50724e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1b50724e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1b50724e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1b50724e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1b50724e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1b50724e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c1b50724e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ea8869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ea8869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1b50724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1b50724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1b50724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c1b50724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4e4227b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c4e4227b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4e4227b4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4e4227b4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1b50724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1b50724e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1b50724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1b50724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1b50724e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1b50724e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1b50724e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c1b50724e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Portada color sólido">
  <p:cSld name="Anid_principal_2">
    <p:bg>
      <p:bgPr>
        <a:solidFill>
          <a:schemeClr val="lt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9350" y="275055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Oscura">
  <p:cSld name="Anid_principal_2_3_1_1_2">
    <p:bg>
      <p:bgPr>
        <a:solidFill>
          <a:srgbClr val="29292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Vacía">
  <p:cSld name="CUSTOM_7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Equipo">
  <p:cSld name="Anid_principal_2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>
            <a:off x="2149300" y="1545075"/>
            <a:ext cx="28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155900" y="433650"/>
            <a:ext cx="54516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2"/>
          </p:nvPr>
        </p:nvSpPr>
        <p:spPr>
          <a:xfrm>
            <a:off x="3084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2155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40134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>
            <a:spLocks noGrp="1"/>
          </p:cNvSpPr>
          <p:nvPr>
            <p:ph type="pic" idx="5"/>
          </p:nvPr>
        </p:nvSpPr>
        <p:spPr>
          <a:xfrm>
            <a:off x="49421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5870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3"/>
          <p:cNvSpPr>
            <a:spLocks noGrp="1"/>
          </p:cNvSpPr>
          <p:nvPr>
            <p:ph type="pic" idx="7"/>
          </p:nvPr>
        </p:nvSpPr>
        <p:spPr>
          <a:xfrm>
            <a:off x="6799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>
            <a:spLocks noGrp="1"/>
          </p:cNvSpPr>
          <p:nvPr>
            <p:ph type="pic" idx="8"/>
          </p:nvPr>
        </p:nvSpPr>
        <p:spPr>
          <a:xfrm>
            <a:off x="3084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>
            <a:spLocks noGrp="1"/>
          </p:cNvSpPr>
          <p:nvPr>
            <p:ph type="pic" idx="9"/>
          </p:nvPr>
        </p:nvSpPr>
        <p:spPr>
          <a:xfrm>
            <a:off x="2155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3"/>
          <p:cNvSpPr>
            <a:spLocks noGrp="1"/>
          </p:cNvSpPr>
          <p:nvPr>
            <p:ph type="pic" idx="13"/>
          </p:nvPr>
        </p:nvSpPr>
        <p:spPr>
          <a:xfrm>
            <a:off x="40134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3"/>
          <p:cNvSpPr>
            <a:spLocks noGrp="1"/>
          </p:cNvSpPr>
          <p:nvPr>
            <p:ph type="pic" idx="14"/>
          </p:nvPr>
        </p:nvSpPr>
        <p:spPr>
          <a:xfrm>
            <a:off x="49421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15"/>
          </p:nvPr>
        </p:nvSpPr>
        <p:spPr>
          <a:xfrm>
            <a:off x="5870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16"/>
          </p:nvPr>
        </p:nvSpPr>
        <p:spPr>
          <a:xfrm>
            <a:off x="6799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17"/>
          </p:nvPr>
        </p:nvSpPr>
        <p:spPr>
          <a:xfrm>
            <a:off x="3084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>
            <a:spLocks noGrp="1"/>
          </p:cNvSpPr>
          <p:nvPr>
            <p:ph type="pic" idx="18"/>
          </p:nvPr>
        </p:nvSpPr>
        <p:spPr>
          <a:xfrm>
            <a:off x="2155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pic" idx="19"/>
          </p:nvPr>
        </p:nvSpPr>
        <p:spPr>
          <a:xfrm>
            <a:off x="40134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>
            <a:spLocks noGrp="1"/>
          </p:cNvSpPr>
          <p:nvPr>
            <p:ph type="pic" idx="20"/>
          </p:nvPr>
        </p:nvSpPr>
        <p:spPr>
          <a:xfrm>
            <a:off x="49421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>
            <a:spLocks noGrp="1"/>
          </p:cNvSpPr>
          <p:nvPr>
            <p:ph type="pic" idx="21"/>
          </p:nvPr>
        </p:nvSpPr>
        <p:spPr>
          <a:xfrm>
            <a:off x="5870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>
            <a:spLocks noGrp="1"/>
          </p:cNvSpPr>
          <p:nvPr>
            <p:ph type="pic" idx="22"/>
          </p:nvPr>
        </p:nvSpPr>
        <p:spPr>
          <a:xfrm>
            <a:off x="6799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782388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Agenda / Indice largo">
  <p:cSld name="Anid_principal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499350" y="1937625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344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350" y="604800"/>
            <a:ext cx="4845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/ Indice corto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2547525" y="1144800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1368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8163" y="2312162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Una columna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2149200" y="1962150"/>
            <a:ext cx="4845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Dos columnas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499350" y="3816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color principal">
  <p:cSld name="Anid_principal_1">
    <p:bg>
      <p:bgPr>
        <a:solidFill>
          <a:srgbClr val="FF704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principal">
  <p:cSld name="Anid_principal_1_1">
    <p:bg>
      <p:bgPr>
        <a:solidFill>
          <a:srgbClr val="FF704E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portadilla">
  <p:cSld name="Anid_principal_1_3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oppins Light"/>
              <a:buNone/>
              <a:defRPr sz="4000"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Portada con patrón">
  <p:cSld name="Anid_principal_2_4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7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9350" y="178190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99350" y="3655125"/>
            <a:ext cx="6512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Frases sobre fondo">
  <p:cSld name="Anid_principal_2_3_1_1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324425" y="1565900"/>
            <a:ext cx="6495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2"/>
          </p:nvPr>
        </p:nvSpPr>
        <p:spPr>
          <a:xfrm>
            <a:off x="1324425" y="29550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None/>
              <a:defRPr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Clara">
  <p:cSld name="Anid_principal_1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0" y="4727350"/>
            <a:ext cx="9144000" cy="330670"/>
            <a:chOff x="0" y="4727350"/>
            <a:chExt cx="9144000" cy="330670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3194546" y="4945520"/>
              <a:ext cx="2754900" cy="1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600"/>
                <a:buFont typeface="Poppins"/>
                <a:buNone/>
              </a:pPr>
              <a:r>
                <a:rPr lang="es" sz="600">
                  <a:solidFill>
                    <a:srgbClr val="292929"/>
                  </a:solidFill>
                  <a:latin typeface="Poppins"/>
                  <a:ea typeface="Poppins"/>
                  <a:cs typeface="Poppins"/>
                  <a:sym typeface="Poppins"/>
                </a:rPr>
                <a:t>DUOC UC</a:t>
              </a:r>
              <a:endParaRPr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5" name="Google Shape;20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27350"/>
              <a:ext cx="9144000" cy="21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1C232"/>
          </p15:clr>
        </p15:guide>
        <p15:guide id="2" orient="horz" pos="283">
          <p15:clr>
            <a:srgbClr val="F1C23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full + espacio footer">
  <p:cSld name="Anid_principal_1_1_1_1">
    <p:bg>
      <p:bgPr>
        <a:solidFill>
          <a:srgbClr val="EDEDE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35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recha + texto izquierda">
  <p:cSld name="Anid_principal_1_1_1_1_1_1">
    <p:bg>
      <p:bgPr>
        <a:solidFill>
          <a:srgbClr val="EDEDE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pic" idx="2"/>
          </p:nvPr>
        </p:nvSpPr>
        <p:spPr>
          <a:xfrm>
            <a:off x="2149200" y="1700"/>
            <a:ext cx="6994800" cy="4832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26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0913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95600" y="2589550"/>
            <a:ext cx="649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 + texto chico">
  <p:cSld name="CUSTOM_6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2" name="Google Shape;2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495600" y="455800"/>
            <a:ext cx="73800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b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3"/>
          </p:nvPr>
        </p:nvSpPr>
        <p:spPr>
          <a:xfrm>
            <a:off x="6219900" y="3249825"/>
            <a:ext cx="24585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claro">
  <p:cSld name="CUSTOM_5">
    <p:bg>
      <p:bgPr>
        <a:solidFill>
          <a:srgbClr val="FF704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">
  <p:cSld name="CUSTOM_5_1">
    <p:bg>
      <p:bgPr>
        <a:solidFill>
          <a:srgbClr val="29292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ortada con patrón + foto">
  <p:cSld name="Anid_principal_2_4_2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8263025" y="305100"/>
            <a:ext cx="39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95000" y="1049700"/>
            <a:ext cx="6498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461200" y="2573550"/>
            <a:ext cx="318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6021425" y="305100"/>
            <a:ext cx="2241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None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d + footer 2">
  <p:cSld name="Anid_principal_1_1_1_1_1_1_1">
    <p:bg>
      <p:bgPr>
        <a:solidFill>
          <a:srgbClr val="EDEDE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83863" y="2309798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>
            <a:spLocks noGrp="1"/>
          </p:cNvSpPr>
          <p:nvPr>
            <p:ph type="pic" idx="2"/>
          </p:nvPr>
        </p:nvSpPr>
        <p:spPr>
          <a:xfrm>
            <a:off x="3801600" y="1700"/>
            <a:ext cx="5342400" cy="482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ni + footer 3">
  <p:cSld name="Anid_principal_1_1_1_1_1_1_1_1">
    <p:bg>
      <p:bgPr>
        <a:solidFill>
          <a:srgbClr val="EDEDE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359238" y="2309811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>
            <a:spLocks noGrp="1"/>
          </p:cNvSpPr>
          <p:nvPr>
            <p:ph type="pic" idx="2"/>
          </p:nvPr>
        </p:nvSpPr>
        <p:spPr>
          <a:xfrm>
            <a:off x="6778375" y="1700"/>
            <a:ext cx="2365500" cy="4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3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2" name="Google Shape;262;p33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330427" y="4946503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890826" y="4928000"/>
            <a:ext cx="15444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 1">
  <p:cSld name="Footer_Whit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4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7" name="Google Shape;267;p34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330427" y="4947398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400"/>
          </a:p>
        </p:txBody>
      </p:sp>
      <p:sp>
        <p:nvSpPr>
          <p:cNvPr id="269" name="Google Shape;269;p34"/>
          <p:cNvSpPr txBox="1"/>
          <p:nvPr/>
        </p:nvSpPr>
        <p:spPr>
          <a:xfrm>
            <a:off x="4215822" y="4922191"/>
            <a:ext cx="7125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PCM - Marzo 2023</a:t>
            </a:r>
            <a:endParaRPr sz="5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 1">
  <p:cSld name="CUSTOM_5_1_2">
    <p:bg>
      <p:bgPr>
        <a:solidFill>
          <a:srgbClr val="292929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tch">
  <p:cSld name="CUSTOM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principal">
  <p:cSld name="Anid_principal_2_4_1">
    <p:bg>
      <p:bgPr>
        <a:solidFill>
          <a:srgbClr val="EDEDE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rgbClr val="FAA6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rgbClr val="FDD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secundario">
  <p:cSld name="Anid_principal_2_4_1_1">
    <p:bg>
      <p:bgPr>
        <a:solidFill>
          <a:srgbClr val="EDEDED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lara">
  <p:cSld name="Anid_principal_2_3_1">
    <p:bg>
      <p:bgPr>
        <a:solidFill>
          <a:srgbClr val="EDEDE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Oscura">
  <p:cSld name="Anid_principal_2_3_1_1">
    <p:bg>
      <p:bgPr>
        <a:solidFill>
          <a:srgbClr val="29292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Light"/>
              <a:buChar char="●"/>
              <a:def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Blanca">
  <p:cSld name="Anid_principal_2_3_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Clara">
  <p:cSld name="Anid_principal_2_3_1_2">
    <p:bg>
      <p:bgPr>
        <a:solidFill>
          <a:srgbClr val="EDEDE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70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">
          <p15:clr>
            <a:srgbClr val="F1C232"/>
          </p15:clr>
        </p15:guide>
        <p15:guide id="2" pos="1278">
          <p15:clr>
            <a:srgbClr val="F1C232"/>
          </p15:clr>
        </p15:guide>
        <p15:guide id="3" pos="1354">
          <p15:clr>
            <a:srgbClr val="F1C232"/>
          </p15:clr>
        </p15:guide>
        <p15:guide id="4" pos="2320">
          <p15:clr>
            <a:srgbClr val="F1C232"/>
          </p15:clr>
        </p15:guide>
        <p15:guide id="5" pos="2395">
          <p15:clr>
            <a:srgbClr val="F1C232"/>
          </p15:clr>
        </p15:guide>
        <p15:guide id="6" pos="3365">
          <p15:clr>
            <a:srgbClr val="F1C232"/>
          </p15:clr>
        </p15:guide>
        <p15:guide id="7" pos="3440">
          <p15:clr>
            <a:srgbClr val="F1C232"/>
          </p15:clr>
        </p15:guide>
        <p15:guide id="8" pos="4406">
          <p15:clr>
            <a:srgbClr val="F1C232"/>
          </p15:clr>
        </p15:guide>
        <p15:guide id="9" pos="4482">
          <p15:clr>
            <a:srgbClr val="F1C232"/>
          </p15:clr>
        </p15:guide>
        <p15:guide id="10" pos="5449">
          <p15:clr>
            <a:srgbClr val="F1C232"/>
          </p15:clr>
        </p15:guide>
        <p15:guide id="11" orient="horz" pos="150">
          <p15:clr>
            <a:srgbClr val="F1C232"/>
          </p15:clr>
        </p15:guide>
        <p15:guide id="12" orient="horz" pos="1621">
          <p15:clr>
            <a:srgbClr val="F1C23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799" y="6264625"/>
            <a:ext cx="6108976" cy="814002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592700" y="3036575"/>
            <a:ext cx="4962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Pauta de reunión inicial con la entidad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4">
            <a:alphaModFix/>
          </a:blip>
          <a:srcRect r="23722"/>
          <a:stretch/>
        </p:blipFill>
        <p:spPr>
          <a:xfrm>
            <a:off x="0" y="0"/>
            <a:ext cx="9144003" cy="25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103" y="4237179"/>
            <a:ext cx="1286699" cy="292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/>
        </p:nvSpPr>
        <p:spPr>
          <a:xfrm>
            <a:off x="592700" y="4100050"/>
            <a:ext cx="298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Fase Conecta</a:t>
            </a:r>
            <a:endParaRPr sz="25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806" y="4277550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/>
        </p:nvSpPr>
        <p:spPr>
          <a:xfrm>
            <a:off x="593050" y="3070050"/>
            <a:ext cx="358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Necesidades y recursos: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40" name="Google Shape;340;p46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NECESIDADES Y RECURSOS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/>
          <p:nvPr/>
        </p:nvSpPr>
        <p:spPr>
          <a:xfrm>
            <a:off x="593050" y="3070050"/>
            <a:ext cx="456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Roles y responsabilidades: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1" name="Google Shape;351;p4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ROLES Y RESPONSABILIDADES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/>
        </p:nvSpPr>
        <p:spPr>
          <a:xfrm>
            <a:off x="593050" y="3070050"/>
            <a:ext cx="289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Marco legal y ético: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2" name="Google Shape;362;p50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MARCO LEGAL Y ÉTICO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/>
          <p:nvPr/>
        </p:nvSpPr>
        <p:spPr>
          <a:xfrm>
            <a:off x="593050" y="3070050"/>
            <a:ext cx="497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Comunicación y coordinación: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73" name="Google Shape;373;p52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COMUNICACIÓN Y COORDINACIÓN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/>
        </p:nvSpPr>
        <p:spPr>
          <a:xfrm>
            <a:off x="593050" y="3070050"/>
            <a:ext cx="4976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Compromisos y acuerdos: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84" name="Google Shape;384;p54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COMPROMISOS Y ACUERDOS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593050" y="3070050"/>
            <a:ext cx="4962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Bienvenida y presentación:</a:t>
            </a:r>
            <a:endParaRPr sz="3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2" name="Google Shape;292;p3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/>
        </p:nvSpPr>
        <p:spPr>
          <a:xfrm>
            <a:off x="2083800" y="2056050"/>
            <a:ext cx="4976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¡Gracias!</a:t>
            </a:r>
            <a:endParaRPr sz="5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5" name="Google Shape;39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03" y="270854"/>
            <a:ext cx="1286699" cy="29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6" y="311225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/>
        </p:nvSpPr>
        <p:spPr>
          <a:xfrm>
            <a:off x="499350" y="211425"/>
            <a:ext cx="15294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BIENVENIDA Y PRESENTACIÓN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99350" y="1556200"/>
            <a:ext cx="496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texto aquí…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/>
        </p:nvSpPr>
        <p:spPr>
          <a:xfrm>
            <a:off x="593050" y="3070050"/>
            <a:ext cx="4962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Contextualización Duoc UC:</a:t>
            </a:r>
            <a:endParaRPr sz="3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05" name="Google Shape;305;p40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/>
        </p:nvSpPr>
        <p:spPr>
          <a:xfrm>
            <a:off x="499350" y="211425"/>
            <a:ext cx="15294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BIENVENIDA Y PRESENTACIÓN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499350" y="1556200"/>
            <a:ext cx="496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Incluye información de Duoc UC como la cantidad de sedes, escuelas, carreras y número de estudiantes.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/>
        </p:nvSpPr>
        <p:spPr>
          <a:xfrm>
            <a:off x="593050" y="3070050"/>
            <a:ext cx="549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Contextualización del estado de la iniciativa: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8" name="Google Shape;318;p42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C3B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/>
        </p:nvSpPr>
        <p:spPr>
          <a:xfrm>
            <a:off x="593050" y="3070050"/>
            <a:ext cx="300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Expectativas y metas: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9" name="Google Shape;329;p44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EXPECTATIVAS Y METAS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t V2">
  <a:themeElements>
    <a:clrScheme name="Simple Light">
      <a:dk1>
        <a:srgbClr val="282828"/>
      </a:dk1>
      <a:lt1>
        <a:srgbClr val="FFFFFF"/>
      </a:lt1>
      <a:dk2>
        <a:srgbClr val="F47959"/>
      </a:dk2>
      <a:lt2>
        <a:srgbClr val="E17457"/>
      </a:lt2>
      <a:accent1>
        <a:srgbClr val="FAA691"/>
      </a:accent1>
      <a:accent2>
        <a:srgbClr val="FDD8CF"/>
      </a:accent2>
      <a:accent3>
        <a:srgbClr val="9D7DA8"/>
      </a:accent3>
      <a:accent4>
        <a:srgbClr val="C6ACCF"/>
      </a:accent4>
      <a:accent5>
        <a:srgbClr val="D1C3D6"/>
      </a:accent5>
      <a:accent6>
        <a:srgbClr val="E3D8E5"/>
      </a:accent6>
      <a:hlink>
        <a:srgbClr val="627F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Presentación en pantalla (16:9)</PresentationFormat>
  <Paragraphs>25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Poppins Light</vt:lpstr>
      <vt:lpstr>Arial</vt:lpstr>
      <vt:lpstr>Poppins</vt:lpstr>
      <vt:lpstr>Poppins SemiBold</vt:lpstr>
      <vt:lpstr>Montserrat Light</vt:lpstr>
      <vt:lpstr>Montserrat</vt:lpstr>
      <vt:lpstr>Comfortaa</vt:lpstr>
      <vt:lpstr>Libre Baskerville</vt:lpstr>
      <vt:lpstr>Template Unit 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Barbara Fedelli C.</cp:lastModifiedBy>
  <cp:revision>1</cp:revision>
  <dcterms:modified xsi:type="dcterms:W3CDTF">2024-05-10T16:09:32Z</dcterms:modified>
</cp:coreProperties>
</file>