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omfortaa" panose="020B0604020202020204" charset="0"/>
      <p:regular r:id="rId17"/>
      <p:bold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 Light" panose="00000400000000000000" pitchFamily="2" charset="0"/>
      <p:regular r:id="rId23"/>
      <p:bold r:id="rId24"/>
      <p:italic r:id="rId25"/>
      <p:boldItalic r:id="rId26"/>
    </p:embeddedFont>
    <p:embeddedFont>
      <p:font typeface="Poppins" panose="00000500000000000000" pitchFamily="2" charset="0"/>
      <p:regular r:id="rId27"/>
      <p:bold r:id="rId28"/>
      <p:italic r:id="rId29"/>
      <p:boldItalic r:id="rId30"/>
    </p:embeddedFont>
    <p:embeddedFont>
      <p:font typeface="Poppins Light" panose="00000400000000000000" pitchFamily="2" charset="0"/>
      <p:regular r:id="rId31"/>
      <p:bold r:id="rId32"/>
      <p:italic r:id="rId33"/>
      <p:boldItalic r:id="rId34"/>
    </p:embeddedFont>
    <p:embeddedFont>
      <p:font typeface="Poppins SemiBold" panose="000007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64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50154E-1FCB-2DD2-E4D3-9726BA5EBFD7}" v="1" dt="2024-04-02T23:01:13.7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646"/>
        <p:guide orient="horz" pos="162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presProps" Target="pres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 Papic" userId="S::kpapic_unit@externos.duoc.cl::57c0be63-8a8c-4e1f-a667-e07f277a8ac1" providerId="AD" clId="Web-{6050154E-1FCB-2DD2-E4D3-9726BA5EBFD7}"/>
    <pc:docChg chg="modSld">
      <pc:chgData name="Kata Papic" userId="S::kpapic_unit@externos.duoc.cl::57c0be63-8a8c-4e1f-a667-e07f277a8ac1" providerId="AD" clId="Web-{6050154E-1FCB-2DD2-E4D3-9726BA5EBFD7}" dt="2024-04-02T23:01:13.764" v="0"/>
      <pc:docMkLst>
        <pc:docMk/>
      </pc:docMkLst>
      <pc:sldChg chg="delSp">
        <pc:chgData name="Kata Papic" userId="S::kpapic_unit@externos.duoc.cl::57c0be63-8a8c-4e1f-a667-e07f277a8ac1" providerId="AD" clId="Web-{6050154E-1FCB-2DD2-E4D3-9726BA5EBFD7}" dt="2024-04-02T23:01:13.764" v="0"/>
        <pc:sldMkLst>
          <pc:docMk/>
          <pc:sldMk cId="0" sldId="256"/>
        </pc:sldMkLst>
        <pc:picChg chg="del">
          <ac:chgData name="Kata Papic" userId="S::kpapic_unit@externos.duoc.cl::57c0be63-8a8c-4e1f-a667-e07f277a8ac1" providerId="AD" clId="Web-{6050154E-1FCB-2DD2-E4D3-9726BA5EBFD7}" dt="2024-04-02T23:01:13.764" v="0"/>
          <ac:picMkLst>
            <pc:docMk/>
            <pc:sldMk cId="0" sldId="256"/>
            <ac:picMk id="28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c210345c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c210345c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c1bb72c3c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c1bb72c3c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c1bb72c3c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c1bb72c3c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c1bb72c3c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c1bb72c3c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c1bb72c3c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c1bb72c3c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c1b50724ef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c1b50724ef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8ea886969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8ea886969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c1b50724e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c1b50724e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c1b50724e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c1b50724ef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c1b50724e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c1b50724e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c1b50724e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c1b50724e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c1b50724e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c1b50724e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c1b50724e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c1b50724e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c1b50724e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2c1b50724e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Portada color sólido">
  <p:cSld name="Anid_principal_2">
    <p:bg>
      <p:bgPr>
        <a:solidFill>
          <a:schemeClr val="lt2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46380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625" y="181475"/>
            <a:ext cx="834775" cy="3849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499350" y="2750550"/>
            <a:ext cx="8151300" cy="14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"/>
              <a:buNone/>
              <a:defRPr sz="4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499350" y="4435700"/>
            <a:ext cx="4842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○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■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○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■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○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■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8028875" y="305100"/>
            <a:ext cx="6276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unit.la</a:t>
            </a:r>
            <a:endParaRPr sz="7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y footer - Oscura">
  <p:cSld name="Anid_principal_2_3_1_1_2">
    <p:bg>
      <p:bgPr>
        <a:solidFill>
          <a:srgbClr val="292929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1"/>
          <p:cNvPicPr preferRelativeResize="0"/>
          <p:nvPr/>
        </p:nvPicPr>
        <p:blipFill rotWithShape="1">
          <a:blip r:embed="rId3">
            <a:alphaModFix/>
          </a:blip>
          <a:srcRect l="602" r="602"/>
          <a:stretch/>
        </p:blipFill>
        <p:spPr>
          <a:xfrm>
            <a:off x="472675" y="4881575"/>
            <a:ext cx="461325" cy="21274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1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" name="Google Shape;88;p11"/>
          <p:cNvSpPr txBox="1"/>
          <p:nvPr/>
        </p:nvSpPr>
        <p:spPr>
          <a:xfrm>
            <a:off x="3194546" y="4945520"/>
            <a:ext cx="2754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" name="Google Shape;89;p11"/>
          <p:cNvSpPr txBox="1">
            <a:spLocks noGrp="1"/>
          </p:cNvSpPr>
          <p:nvPr>
            <p:ph type="title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title" idx="2"/>
          </p:nvPr>
        </p:nvSpPr>
        <p:spPr>
          <a:xfrm>
            <a:off x="499350" y="381600"/>
            <a:ext cx="42624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. Vacía">
  <p:cSld name="CUSTOM_7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. Equipo">
  <p:cSld name="Anid_principal_2_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7" name="Google Shape;97;p13"/>
          <p:cNvSpPr txBox="1"/>
          <p:nvPr/>
        </p:nvSpPr>
        <p:spPr>
          <a:xfrm rot="10800000">
            <a:off x="2149300" y="1545075"/>
            <a:ext cx="280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2155900" y="433650"/>
            <a:ext cx="5451600" cy="12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>
            <a:spLocks noGrp="1"/>
          </p:cNvSpPr>
          <p:nvPr>
            <p:ph type="pic" idx="2"/>
          </p:nvPr>
        </p:nvSpPr>
        <p:spPr>
          <a:xfrm>
            <a:off x="3084650" y="363095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13"/>
          <p:cNvSpPr>
            <a:spLocks noGrp="1"/>
          </p:cNvSpPr>
          <p:nvPr>
            <p:ph type="pic" idx="3"/>
          </p:nvPr>
        </p:nvSpPr>
        <p:spPr>
          <a:xfrm>
            <a:off x="2155900" y="363095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13"/>
          <p:cNvSpPr>
            <a:spLocks noGrp="1"/>
          </p:cNvSpPr>
          <p:nvPr>
            <p:ph type="pic" idx="4"/>
          </p:nvPr>
        </p:nvSpPr>
        <p:spPr>
          <a:xfrm>
            <a:off x="4013400" y="363095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13"/>
          <p:cNvSpPr>
            <a:spLocks noGrp="1"/>
          </p:cNvSpPr>
          <p:nvPr>
            <p:ph type="pic" idx="5"/>
          </p:nvPr>
        </p:nvSpPr>
        <p:spPr>
          <a:xfrm>
            <a:off x="4942150" y="363095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3"/>
          <p:cNvSpPr>
            <a:spLocks noGrp="1"/>
          </p:cNvSpPr>
          <p:nvPr>
            <p:ph type="pic" idx="6"/>
          </p:nvPr>
        </p:nvSpPr>
        <p:spPr>
          <a:xfrm>
            <a:off x="5870900" y="363095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3"/>
          <p:cNvSpPr>
            <a:spLocks noGrp="1"/>
          </p:cNvSpPr>
          <p:nvPr>
            <p:ph type="pic" idx="7"/>
          </p:nvPr>
        </p:nvSpPr>
        <p:spPr>
          <a:xfrm>
            <a:off x="6799650" y="363095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3"/>
          <p:cNvSpPr>
            <a:spLocks noGrp="1"/>
          </p:cNvSpPr>
          <p:nvPr>
            <p:ph type="pic" idx="8"/>
          </p:nvPr>
        </p:nvSpPr>
        <p:spPr>
          <a:xfrm>
            <a:off x="3084650" y="2689425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3"/>
          <p:cNvSpPr>
            <a:spLocks noGrp="1"/>
          </p:cNvSpPr>
          <p:nvPr>
            <p:ph type="pic" idx="9"/>
          </p:nvPr>
        </p:nvSpPr>
        <p:spPr>
          <a:xfrm>
            <a:off x="2155900" y="2689425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13"/>
          <p:cNvSpPr>
            <a:spLocks noGrp="1"/>
          </p:cNvSpPr>
          <p:nvPr>
            <p:ph type="pic" idx="13"/>
          </p:nvPr>
        </p:nvSpPr>
        <p:spPr>
          <a:xfrm>
            <a:off x="4013400" y="2689425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13"/>
          <p:cNvSpPr>
            <a:spLocks noGrp="1"/>
          </p:cNvSpPr>
          <p:nvPr>
            <p:ph type="pic" idx="14"/>
          </p:nvPr>
        </p:nvSpPr>
        <p:spPr>
          <a:xfrm>
            <a:off x="4942150" y="2689425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13"/>
          <p:cNvSpPr>
            <a:spLocks noGrp="1"/>
          </p:cNvSpPr>
          <p:nvPr>
            <p:ph type="pic" idx="15"/>
          </p:nvPr>
        </p:nvSpPr>
        <p:spPr>
          <a:xfrm>
            <a:off x="5870900" y="2689425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3"/>
          <p:cNvSpPr>
            <a:spLocks noGrp="1"/>
          </p:cNvSpPr>
          <p:nvPr>
            <p:ph type="pic" idx="16"/>
          </p:nvPr>
        </p:nvSpPr>
        <p:spPr>
          <a:xfrm>
            <a:off x="6799650" y="2689425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13"/>
          <p:cNvSpPr>
            <a:spLocks noGrp="1"/>
          </p:cNvSpPr>
          <p:nvPr>
            <p:ph type="pic" idx="17"/>
          </p:nvPr>
        </p:nvSpPr>
        <p:spPr>
          <a:xfrm>
            <a:off x="3084650" y="174790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3"/>
          <p:cNvSpPr>
            <a:spLocks noGrp="1"/>
          </p:cNvSpPr>
          <p:nvPr>
            <p:ph type="pic" idx="18"/>
          </p:nvPr>
        </p:nvSpPr>
        <p:spPr>
          <a:xfrm>
            <a:off x="2155900" y="174790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13"/>
          <p:cNvSpPr>
            <a:spLocks noGrp="1"/>
          </p:cNvSpPr>
          <p:nvPr>
            <p:ph type="pic" idx="19"/>
          </p:nvPr>
        </p:nvSpPr>
        <p:spPr>
          <a:xfrm>
            <a:off x="4013400" y="174790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13"/>
          <p:cNvSpPr>
            <a:spLocks noGrp="1"/>
          </p:cNvSpPr>
          <p:nvPr>
            <p:ph type="pic" idx="20"/>
          </p:nvPr>
        </p:nvSpPr>
        <p:spPr>
          <a:xfrm>
            <a:off x="4942150" y="174790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13"/>
          <p:cNvSpPr>
            <a:spLocks noGrp="1"/>
          </p:cNvSpPr>
          <p:nvPr>
            <p:ph type="pic" idx="21"/>
          </p:nvPr>
        </p:nvSpPr>
        <p:spPr>
          <a:xfrm>
            <a:off x="5870900" y="1747900"/>
            <a:ext cx="869400" cy="8694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13"/>
          <p:cNvSpPr>
            <a:spLocks noGrp="1"/>
          </p:cNvSpPr>
          <p:nvPr>
            <p:ph type="pic" idx="22"/>
          </p:nvPr>
        </p:nvSpPr>
        <p:spPr>
          <a:xfrm>
            <a:off x="6799650" y="1747900"/>
            <a:ext cx="869400" cy="8694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7" name="Google Shape;117;p13"/>
          <p:cNvPicPr preferRelativeResize="0"/>
          <p:nvPr/>
        </p:nvPicPr>
        <p:blipFill rotWithShape="1">
          <a:blip r:embed="rId2">
            <a:alphaModFix/>
          </a:blip>
          <a:srcRect l="47070"/>
          <a:stretch/>
        </p:blipFill>
        <p:spPr>
          <a:xfrm rot="5400000">
            <a:off x="-782388" y="2309787"/>
            <a:ext cx="4840225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 Agenda / Indice largo">
  <p:cSld name="Anid_principal_2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4"/>
          <p:cNvSpPr txBox="1">
            <a:spLocks noGrp="1"/>
          </p:cNvSpPr>
          <p:nvPr>
            <p:ph type="body" idx="1"/>
          </p:nvPr>
        </p:nvSpPr>
        <p:spPr>
          <a:xfrm>
            <a:off x="499350" y="1937625"/>
            <a:ext cx="4845600" cy="28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pic>
        <p:nvPicPr>
          <p:cNvPr id="121" name="Google Shape;12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63440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xfrm>
            <a:off x="499350" y="604800"/>
            <a:ext cx="48456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  <a:defRPr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23" name="Google Shape;12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4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" name="Google Shape;125;p14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2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Agenda / Indice corto">
  <p:cSld name="CUSTOM_4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5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p15"/>
          <p:cNvSpPr txBox="1">
            <a:spLocks noGrp="1"/>
          </p:cNvSpPr>
          <p:nvPr>
            <p:ph type="body" idx="1"/>
          </p:nvPr>
        </p:nvSpPr>
        <p:spPr>
          <a:xfrm>
            <a:off x="2547525" y="1144800"/>
            <a:ext cx="4845600" cy="28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marL="457200" lvl="0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●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○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■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●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○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■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●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○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4191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Light"/>
              <a:buChar char="■"/>
              <a:defRPr sz="3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499350" y="269075"/>
            <a:ext cx="1368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pic>
        <p:nvPicPr>
          <p:cNvPr id="134" name="Google Shape;134;p15"/>
          <p:cNvPicPr preferRelativeResize="0"/>
          <p:nvPr/>
        </p:nvPicPr>
        <p:blipFill rotWithShape="1">
          <a:blip r:embed="rId2">
            <a:alphaModFix/>
          </a:blip>
          <a:srcRect l="47070"/>
          <a:stretch/>
        </p:blipFill>
        <p:spPr>
          <a:xfrm rot="5400000">
            <a:off x="-278163" y="2312162"/>
            <a:ext cx="4840225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. Una columna">
  <p:cSld name="CUSTOM_8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6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" name="Google Shape;140;p16"/>
          <p:cNvSpPr txBox="1">
            <a:spLocks noGrp="1"/>
          </p:cNvSpPr>
          <p:nvPr>
            <p:ph type="body" idx="1"/>
          </p:nvPr>
        </p:nvSpPr>
        <p:spPr>
          <a:xfrm>
            <a:off x="2149200" y="1962150"/>
            <a:ext cx="48456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●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○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 Light"/>
              <a:buChar char="■"/>
              <a:defRPr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title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. Dos columnas">
  <p:cSld name="CUSTOM_8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" name="Google Shape;147;p17"/>
          <p:cNvSpPr txBox="1">
            <a:spLocks noGrp="1"/>
          </p:cNvSpPr>
          <p:nvPr>
            <p:ph type="body" idx="1"/>
          </p:nvPr>
        </p:nvSpPr>
        <p:spPr>
          <a:xfrm>
            <a:off x="2154300" y="2476500"/>
            <a:ext cx="30609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body" idx="2"/>
          </p:nvPr>
        </p:nvSpPr>
        <p:spPr>
          <a:xfrm>
            <a:off x="5466300" y="2476500"/>
            <a:ext cx="30642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title"/>
          </p:nvPr>
        </p:nvSpPr>
        <p:spPr>
          <a:xfrm>
            <a:off x="2149200" y="1631100"/>
            <a:ext cx="30609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title" idx="3"/>
          </p:nvPr>
        </p:nvSpPr>
        <p:spPr>
          <a:xfrm>
            <a:off x="5464350" y="1631100"/>
            <a:ext cx="30609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None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title" idx="4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title" idx="5"/>
          </p:nvPr>
        </p:nvSpPr>
        <p:spPr>
          <a:xfrm>
            <a:off x="499350" y="381600"/>
            <a:ext cx="64953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illa color principal">
  <p:cSld name="Anid_principal_1">
    <p:bg>
      <p:bgPr>
        <a:solidFill>
          <a:srgbClr val="FF704E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7" name="Google Shape;15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46380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8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18"/>
          <p:cNvSpPr txBox="1">
            <a:spLocks noGrp="1"/>
          </p:cNvSpPr>
          <p:nvPr>
            <p:ph type="title"/>
          </p:nvPr>
        </p:nvSpPr>
        <p:spPr>
          <a:xfrm>
            <a:off x="2149200" y="2782800"/>
            <a:ext cx="65100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subTitle" idx="1"/>
          </p:nvPr>
        </p:nvSpPr>
        <p:spPr>
          <a:xfrm>
            <a:off x="502675" y="2782800"/>
            <a:ext cx="15261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illa + fotografía color principal">
  <p:cSld name="Anid_principal_1_1">
    <p:bg>
      <p:bgPr>
        <a:solidFill>
          <a:srgbClr val="FF704E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" name="Google Shape;165;p1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2566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66" name="Google Shape;16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46380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9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" name="Google Shape;168;p19"/>
          <p:cNvSpPr txBox="1">
            <a:spLocks noGrp="1"/>
          </p:cNvSpPr>
          <p:nvPr>
            <p:ph type="title"/>
          </p:nvPr>
        </p:nvSpPr>
        <p:spPr>
          <a:xfrm>
            <a:off x="2149200" y="2782800"/>
            <a:ext cx="65100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subTitle" idx="1"/>
          </p:nvPr>
        </p:nvSpPr>
        <p:spPr>
          <a:xfrm>
            <a:off x="502675" y="2782800"/>
            <a:ext cx="15261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portadilla">
  <p:cSld name="Anid_principal_1_3">
    <p:bg>
      <p:bgPr>
        <a:solidFill>
          <a:schemeClr val="accen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0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4" name="Google Shape;17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46380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/>
          </p:nvPr>
        </p:nvSpPr>
        <p:spPr>
          <a:xfrm>
            <a:off x="2149200" y="2782800"/>
            <a:ext cx="65100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  <a:defRPr sz="4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subTitle" idx="1"/>
          </p:nvPr>
        </p:nvSpPr>
        <p:spPr>
          <a:xfrm>
            <a:off x="502675" y="2782800"/>
            <a:ext cx="15261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Poppins Light"/>
              <a:buNone/>
              <a:defRPr sz="4000">
                <a:solidFill>
                  <a:schemeClr val="l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title" idx="2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 Portada con patrón">
  <p:cSld name="Anid_principal_2_4">
    <p:bg>
      <p:bgPr>
        <a:solidFill>
          <a:schemeClr val="accent3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9975" y="181475"/>
            <a:ext cx="834775" cy="38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6600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99350" y="1781900"/>
            <a:ext cx="8151300" cy="14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"/>
              <a:buNone/>
              <a:defRPr sz="4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99350" y="3655125"/>
            <a:ext cx="65121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  <a:defRPr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499350" y="4435700"/>
            <a:ext cx="4842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○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■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○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■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●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○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"/>
              <a:buChar char="■"/>
              <a:defRPr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028875" y="305100"/>
            <a:ext cx="6276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unit.la</a:t>
            </a:r>
            <a:endParaRPr sz="7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. Frases sobre fondo">
  <p:cSld name="Anid_principal_2_3_1_1_1">
    <p:bg>
      <p:bgPr>
        <a:solidFill>
          <a:schemeClr val="dk2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" name="Google Shape;181;p21"/>
          <p:cNvSpPr txBox="1">
            <a:spLocks noGrp="1"/>
          </p:cNvSpPr>
          <p:nvPr>
            <p:ph type="title"/>
          </p:nvPr>
        </p:nvSpPr>
        <p:spPr>
          <a:xfrm>
            <a:off x="1324425" y="1565900"/>
            <a:ext cx="64953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"/>
              <a:buNone/>
              <a:defRPr sz="4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title" idx="2"/>
          </p:nvPr>
        </p:nvSpPr>
        <p:spPr>
          <a:xfrm>
            <a:off x="1324425" y="2955000"/>
            <a:ext cx="64953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 Light"/>
              <a:buNone/>
              <a:defRPr sz="2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1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4" name="Google Shape;18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illa + fotografía color secundario">
  <p:cSld name="Anid_principal_1_1_2">
    <p:bg>
      <p:bgPr>
        <a:solidFill>
          <a:schemeClr val="accent3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2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1" name="Google Shape;191;p22"/>
          <p:cNvSpPr txBox="1">
            <a:spLocks noGrp="1"/>
          </p:cNvSpPr>
          <p:nvPr>
            <p:ph type="title"/>
          </p:nvPr>
        </p:nvSpPr>
        <p:spPr>
          <a:xfrm>
            <a:off x="2149200" y="2782800"/>
            <a:ext cx="65100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1"/>
          </p:nvPr>
        </p:nvSpPr>
        <p:spPr>
          <a:xfrm>
            <a:off x="502675" y="2782800"/>
            <a:ext cx="15261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illa + fotografía color secundario">
  <p:cSld name="Anid_principal_1_1_2_1">
    <p:bg>
      <p:bgPr>
        <a:solidFill>
          <a:schemeClr val="accent3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3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7" name="Google Shape;197;p2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2566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98" name="Google Shape;19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46380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3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0" name="Google Shape;200;p23"/>
          <p:cNvSpPr txBox="1">
            <a:spLocks noGrp="1"/>
          </p:cNvSpPr>
          <p:nvPr>
            <p:ph type="title"/>
          </p:nvPr>
        </p:nvSpPr>
        <p:spPr>
          <a:xfrm>
            <a:off x="2149200" y="2782800"/>
            <a:ext cx="65100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3"/>
          <p:cNvSpPr txBox="1">
            <a:spLocks noGrp="1"/>
          </p:cNvSpPr>
          <p:nvPr>
            <p:ph type="subTitle" idx="1"/>
          </p:nvPr>
        </p:nvSpPr>
        <p:spPr>
          <a:xfrm>
            <a:off x="502675" y="2782800"/>
            <a:ext cx="1526100" cy="19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Light"/>
              <a:buNone/>
              <a:defRPr sz="4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_Clara">
  <p:cSld name="Anid_principal_1_1_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4"/>
          <p:cNvGrpSpPr/>
          <p:nvPr/>
        </p:nvGrpSpPr>
        <p:grpSpPr>
          <a:xfrm>
            <a:off x="0" y="4727350"/>
            <a:ext cx="9144000" cy="330670"/>
            <a:chOff x="0" y="4727350"/>
            <a:chExt cx="9144000" cy="330670"/>
          </a:xfrm>
        </p:grpSpPr>
        <p:sp>
          <p:nvSpPr>
            <p:cNvPr id="204" name="Google Shape;204;p24"/>
            <p:cNvSpPr txBox="1"/>
            <p:nvPr/>
          </p:nvSpPr>
          <p:spPr>
            <a:xfrm>
              <a:off x="3194546" y="4945520"/>
              <a:ext cx="2754900" cy="11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2929"/>
                </a:buClr>
                <a:buSzPts val="600"/>
                <a:buFont typeface="Poppins"/>
                <a:buNone/>
              </a:pPr>
              <a:r>
                <a:rPr lang="es" sz="600">
                  <a:solidFill>
                    <a:srgbClr val="292929"/>
                  </a:solidFill>
                  <a:latin typeface="Poppins"/>
                  <a:ea typeface="Poppins"/>
                  <a:cs typeface="Poppins"/>
                  <a:sym typeface="Poppins"/>
                </a:rPr>
                <a:t>DUOC UC</a:t>
              </a:r>
              <a:endParaRPr sz="60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05" name="Google Shape;205;p2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4727350"/>
              <a:ext cx="9144000" cy="215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6" name="Google Shape;20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24"/>
          <p:cNvSpPr txBox="1">
            <a:spLocks noGrp="1"/>
          </p:cNvSpPr>
          <p:nvPr>
            <p:ph type="title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">
          <p15:clr>
            <a:srgbClr val="F1C232"/>
          </p15:clr>
        </p15:guide>
        <p15:guide id="2" orient="horz" pos="283">
          <p15:clr>
            <a:srgbClr val="F1C23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full + espacio footer">
  <p:cSld name="Anid_principal_1_1_1_1">
    <p:bg>
      <p:bgPr>
        <a:solidFill>
          <a:srgbClr val="EDEDED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835400"/>
          </a:xfrm>
          <a:prstGeom prst="rect">
            <a:avLst/>
          </a:prstGeom>
          <a:noFill/>
          <a:ln>
            <a:noFill/>
          </a:ln>
        </p:spPr>
      </p:sp>
      <p:pic>
        <p:nvPicPr>
          <p:cNvPr id="211" name="Google Shape;21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5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3" name="Google Shape;21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5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derecha + texto izquierda">
  <p:cSld name="Anid_principal_1_1_1_1_1_1">
    <p:bg>
      <p:bgPr>
        <a:solidFill>
          <a:srgbClr val="EDEDED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8" name="Google Shape;21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6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0" name="Google Shape;220;p26"/>
          <p:cNvSpPr txBox="1">
            <a:spLocks noGrp="1"/>
          </p:cNvSpPr>
          <p:nvPr>
            <p:ph type="body" idx="1"/>
          </p:nvPr>
        </p:nvSpPr>
        <p:spPr>
          <a:xfrm>
            <a:off x="499350" y="2574000"/>
            <a:ext cx="1470600" cy="20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221" name="Google Shape;221;p26"/>
          <p:cNvSpPr>
            <a:spLocks noGrp="1"/>
          </p:cNvSpPr>
          <p:nvPr>
            <p:ph type="pic" idx="2"/>
          </p:nvPr>
        </p:nvSpPr>
        <p:spPr>
          <a:xfrm>
            <a:off x="2149200" y="1700"/>
            <a:ext cx="6994800" cy="4832100"/>
          </a:xfrm>
          <a:prstGeom prst="rect">
            <a:avLst/>
          </a:prstGeom>
          <a:noFill/>
          <a:ln>
            <a:noFill/>
          </a:ln>
        </p:spPr>
      </p:sp>
      <p:pic>
        <p:nvPicPr>
          <p:cNvPr id="222" name="Google Shape;222;p26"/>
          <p:cNvPicPr preferRelativeResize="0"/>
          <p:nvPr/>
        </p:nvPicPr>
        <p:blipFill rotWithShape="1">
          <a:blip r:embed="rId2">
            <a:alphaModFix/>
          </a:blip>
          <a:srcRect l="47070"/>
          <a:stretch/>
        </p:blipFill>
        <p:spPr>
          <a:xfrm rot="5400000">
            <a:off x="-270913" y="2309787"/>
            <a:ext cx="4840225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destacado con patrón">
  <p:cSld name="CUSTOM_6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4400"/>
          </a:xfrm>
          <a:prstGeom prst="rect">
            <a:avLst/>
          </a:prstGeom>
          <a:noFill/>
          <a:ln>
            <a:noFill/>
          </a:ln>
        </p:spPr>
      </p:sp>
      <p:pic>
        <p:nvPicPr>
          <p:cNvPr id="225" name="Google Shape;22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7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7" name="Google Shape;22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7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9" name="Google Shape;229;p27"/>
          <p:cNvSpPr txBox="1">
            <a:spLocks noGrp="1"/>
          </p:cNvSpPr>
          <p:nvPr>
            <p:ph type="body" idx="1"/>
          </p:nvPr>
        </p:nvSpPr>
        <p:spPr>
          <a:xfrm>
            <a:off x="495600" y="2589550"/>
            <a:ext cx="6499200" cy="18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000" bIns="91425" anchor="t" anchorCtr="0">
            <a:noAutofit/>
          </a:bodyPr>
          <a:lstStyle>
            <a:lvl1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●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○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■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●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○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■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●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○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■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destacado con patrón + texto chico">
  <p:cSld name="CUSTOM_6_1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4400"/>
          </a:xfrm>
          <a:prstGeom prst="rect">
            <a:avLst/>
          </a:prstGeom>
          <a:noFill/>
          <a:ln>
            <a:noFill/>
          </a:ln>
        </p:spPr>
      </p:sp>
      <p:pic>
        <p:nvPicPr>
          <p:cNvPr id="232" name="Google Shape;23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8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4" name="Google Shape;23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8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495600" y="455800"/>
            <a:ext cx="7380000" cy="18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54000" bIns="91425" anchor="b" anchorCtr="0">
            <a:noAutofit/>
          </a:bodyPr>
          <a:lstStyle>
            <a:lvl1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●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lvl="1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○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lvl="2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■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lvl="3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●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lvl="4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○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lvl="5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■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lvl="6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●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lvl="7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○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lvl="8" indent="-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Char char="■"/>
              <a:defRPr sz="2800" i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subTitle" idx="3"/>
          </p:nvPr>
        </p:nvSpPr>
        <p:spPr>
          <a:xfrm>
            <a:off x="6219900" y="3249825"/>
            <a:ext cx="2458500" cy="12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None/>
              <a:def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 claro">
  <p:cSld name="CUSTOM_5">
    <p:bg>
      <p:bgPr>
        <a:solidFill>
          <a:srgbClr val="FF704E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9"/>
          <p:cNvPicPr preferRelativeResize="0"/>
          <p:nvPr/>
        </p:nvPicPr>
        <p:blipFill rotWithShape="1">
          <a:blip r:embed="rId2">
            <a:alphaModFix/>
          </a:blip>
          <a:srcRect t="29" b="19"/>
          <a:stretch/>
        </p:blipFill>
        <p:spPr>
          <a:xfrm>
            <a:off x="2627938" y="1774725"/>
            <a:ext cx="3877199" cy="178278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9"/>
          <p:cNvSpPr txBox="1"/>
          <p:nvPr/>
        </p:nvSpPr>
        <p:spPr>
          <a:xfrm>
            <a:off x="1268550" y="4195450"/>
            <a:ext cx="66069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www.unit.la</a:t>
            </a:r>
            <a:endParaRPr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 oscuro">
  <p:cSld name="CUSTOM_5_1">
    <p:bg>
      <p:bgPr>
        <a:solidFill>
          <a:srgbClr val="292929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0"/>
          <p:cNvPicPr preferRelativeResize="0"/>
          <p:nvPr/>
        </p:nvPicPr>
        <p:blipFill rotWithShape="1">
          <a:blip r:embed="rId2">
            <a:alphaModFix/>
          </a:blip>
          <a:srcRect l="455" r="455"/>
          <a:stretch/>
        </p:blipFill>
        <p:spPr>
          <a:xfrm>
            <a:off x="2627938" y="1774725"/>
            <a:ext cx="3877199" cy="178278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0"/>
          <p:cNvSpPr txBox="1"/>
          <p:nvPr/>
        </p:nvSpPr>
        <p:spPr>
          <a:xfrm>
            <a:off x="1268550" y="4195450"/>
            <a:ext cx="66069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www.unit.la</a:t>
            </a:r>
            <a:endParaRPr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 Portada con patrón + foto">
  <p:cSld name="Anid_principal_2_4_2">
    <p:bg>
      <p:bgPr>
        <a:solidFill>
          <a:srgbClr val="EDEDED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6625" y="181475"/>
            <a:ext cx="834775" cy="38497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/>
        </p:nvSpPr>
        <p:spPr>
          <a:xfrm>
            <a:off x="8263025" y="305100"/>
            <a:ext cx="3936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unit.la</a:t>
            </a:r>
            <a:endParaRPr sz="7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95000" y="1049700"/>
            <a:ext cx="6498000" cy="14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"/>
              <a:buNone/>
              <a:defRPr sz="4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1"/>
          </p:nvPr>
        </p:nvSpPr>
        <p:spPr>
          <a:xfrm>
            <a:off x="5461200" y="2573550"/>
            <a:ext cx="31824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oppins"/>
              <a:buNone/>
              <a:defRPr sz="19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 idx="2"/>
          </p:nvPr>
        </p:nvSpPr>
        <p:spPr>
          <a:xfrm>
            <a:off x="6021425" y="305100"/>
            <a:ext cx="2241600" cy="1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None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Mid + footer 2">
  <p:cSld name="Anid_principal_1_1_1_1_1_1_1">
    <p:bg>
      <p:bgPr>
        <a:solidFill>
          <a:srgbClr val="EDEDED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1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7" name="Google Shape;24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1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9" name="Google Shape;249;p31"/>
          <p:cNvSpPr txBox="1">
            <a:spLocks noGrp="1"/>
          </p:cNvSpPr>
          <p:nvPr>
            <p:ph type="body" idx="1"/>
          </p:nvPr>
        </p:nvSpPr>
        <p:spPr>
          <a:xfrm>
            <a:off x="499350" y="2574000"/>
            <a:ext cx="1470600" cy="20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pic>
        <p:nvPicPr>
          <p:cNvPr id="250" name="Google Shape;25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1383863" y="2309798"/>
            <a:ext cx="4835475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1"/>
          <p:cNvSpPr>
            <a:spLocks noGrp="1"/>
          </p:cNvSpPr>
          <p:nvPr>
            <p:ph type="pic" idx="2"/>
          </p:nvPr>
        </p:nvSpPr>
        <p:spPr>
          <a:xfrm>
            <a:off x="3801600" y="1700"/>
            <a:ext cx="5342400" cy="4822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Mini + footer 3">
  <p:cSld name="Anid_principal_1_1_1_1_1_1_1_1">
    <p:bg>
      <p:bgPr>
        <a:solidFill>
          <a:srgbClr val="EDEDED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2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 txBox="1">
            <a:spLocks noGrp="1"/>
          </p:cNvSpPr>
          <p:nvPr>
            <p:ph type="body" idx="1"/>
          </p:nvPr>
        </p:nvSpPr>
        <p:spPr>
          <a:xfrm>
            <a:off x="499350" y="2574000"/>
            <a:ext cx="1470600" cy="20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●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○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30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oppins Light"/>
              <a:buChar char="■"/>
              <a:defRPr sz="7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pic>
        <p:nvPicPr>
          <p:cNvPr id="257" name="Google Shape;25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4359238" y="2309811"/>
            <a:ext cx="4835475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2"/>
          <p:cNvSpPr>
            <a:spLocks noGrp="1"/>
          </p:cNvSpPr>
          <p:nvPr>
            <p:ph type="pic" idx="2"/>
          </p:nvPr>
        </p:nvSpPr>
        <p:spPr>
          <a:xfrm>
            <a:off x="6778375" y="1700"/>
            <a:ext cx="2365500" cy="4832100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32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_White" type="tx">
  <p:cSld name="TITLE_AND_BOD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1" name="Google Shape;261;p33"/>
          <p:cNvCxnSpPr/>
          <p:nvPr/>
        </p:nvCxnSpPr>
        <p:spPr>
          <a:xfrm>
            <a:off x="3374" y="4842443"/>
            <a:ext cx="91374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262" name="Google Shape;262;p33" descr="Logo_bi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358" y="4916511"/>
            <a:ext cx="577731" cy="139947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3"/>
          <p:cNvSpPr txBox="1">
            <a:spLocks noGrp="1"/>
          </p:cNvSpPr>
          <p:nvPr>
            <p:ph type="sldNum" idx="12"/>
          </p:nvPr>
        </p:nvSpPr>
        <p:spPr>
          <a:xfrm>
            <a:off x="8330427" y="4946503"/>
            <a:ext cx="326100" cy="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Poppins"/>
              <a:buNone/>
              <a:defRPr sz="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264" name="Google Shape;264;p33"/>
          <p:cNvSpPr txBox="1"/>
          <p:nvPr/>
        </p:nvSpPr>
        <p:spPr>
          <a:xfrm>
            <a:off x="3890826" y="4928000"/>
            <a:ext cx="1544400" cy="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solidFill>
                <a:srgbClr val="29292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endParaRPr sz="600">
              <a:solidFill>
                <a:srgbClr val="29292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_White 1">
  <p:cSld name="Footer_White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" name="Google Shape;266;p34"/>
          <p:cNvCxnSpPr/>
          <p:nvPr/>
        </p:nvCxnSpPr>
        <p:spPr>
          <a:xfrm>
            <a:off x="3374" y="4842443"/>
            <a:ext cx="9137400" cy="0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267" name="Google Shape;267;p34" descr="Logo_bi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358" y="4916511"/>
            <a:ext cx="577731" cy="139947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4"/>
          <p:cNvSpPr txBox="1">
            <a:spLocks noGrp="1"/>
          </p:cNvSpPr>
          <p:nvPr>
            <p:ph type="sldNum" idx="12"/>
          </p:nvPr>
        </p:nvSpPr>
        <p:spPr>
          <a:xfrm>
            <a:off x="8330427" y="4947398"/>
            <a:ext cx="326100" cy="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 sz="1400"/>
          </a:p>
        </p:txBody>
      </p:sp>
      <p:sp>
        <p:nvSpPr>
          <p:cNvPr id="269" name="Google Shape;269;p34"/>
          <p:cNvSpPr txBox="1"/>
          <p:nvPr/>
        </p:nvSpPr>
        <p:spPr>
          <a:xfrm>
            <a:off x="4215822" y="4922191"/>
            <a:ext cx="7125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Arial"/>
              <a:buNone/>
            </a:pPr>
            <a:r>
              <a:rPr lang="es" sz="600" b="0" i="0" u="none" strike="noStrike" cap="non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PCM - Marzo 2023</a:t>
            </a:r>
            <a:endParaRPr sz="50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erre oscuro 1">
  <p:cSld name="CUSTOM_5_1_2">
    <p:bg>
      <p:bgPr>
        <a:solidFill>
          <a:srgbClr val="292929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5"/>
          <p:cNvPicPr preferRelativeResize="0"/>
          <p:nvPr/>
        </p:nvPicPr>
        <p:blipFill rotWithShape="1">
          <a:blip r:embed="rId2">
            <a:alphaModFix/>
          </a:blip>
          <a:srcRect l="455" r="455"/>
          <a:stretch/>
        </p:blipFill>
        <p:spPr>
          <a:xfrm>
            <a:off x="2627938" y="1774725"/>
            <a:ext cx="3877199" cy="178278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5"/>
          <p:cNvSpPr txBox="1"/>
          <p:nvPr/>
        </p:nvSpPr>
        <p:spPr>
          <a:xfrm>
            <a:off x="1268550" y="4195450"/>
            <a:ext cx="66069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rPr>
              <a:t>www.unit.la</a:t>
            </a:r>
            <a:endParaRPr>
              <a:solidFill>
                <a:schemeClr val="lt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itch">
  <p:cSld name="CUSTOM_2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6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76" name="Google Shape;27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columnas color principal">
  <p:cSld name="Anid_principal_2_4_1">
    <p:bg>
      <p:bgPr>
        <a:solidFill>
          <a:srgbClr val="EDEDED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" name="Google Shape;32;p5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1920500" y="0"/>
            <a:ext cx="3421800" cy="4838700"/>
          </a:xfrm>
          <a:prstGeom prst="rect">
            <a:avLst/>
          </a:prstGeom>
          <a:solidFill>
            <a:srgbClr val="FAA6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5342300" y="0"/>
            <a:ext cx="3801600" cy="4838700"/>
          </a:xfrm>
          <a:prstGeom prst="rect">
            <a:avLst/>
          </a:prstGeom>
          <a:solidFill>
            <a:srgbClr val="FDD7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2154300" y="2476500"/>
            <a:ext cx="30609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5466300" y="2476500"/>
            <a:ext cx="30642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2149200" y="1631100"/>
            <a:ext cx="30609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 idx="3"/>
          </p:nvPr>
        </p:nvSpPr>
        <p:spPr>
          <a:xfrm>
            <a:off x="5464350" y="1631100"/>
            <a:ext cx="30609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 idx="4"/>
          </p:nvPr>
        </p:nvSpPr>
        <p:spPr>
          <a:xfrm>
            <a:off x="499350" y="269075"/>
            <a:ext cx="11640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columnas color secundario">
  <p:cSld name="Anid_principal_2_4_1_1">
    <p:bg>
      <p:bgPr>
        <a:solidFill>
          <a:srgbClr val="EDEDED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3" name="Google Shape;4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/>
          <p:nvPr/>
        </p:nvSpPr>
        <p:spPr>
          <a:xfrm>
            <a:off x="1268624" y="4945525"/>
            <a:ext cx="6606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1920500" y="0"/>
            <a:ext cx="3421800" cy="483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5342300" y="0"/>
            <a:ext cx="3801600" cy="4838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2154300" y="2476500"/>
            <a:ext cx="30609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●"/>
              <a:def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 Light"/>
              <a:buChar char="○"/>
              <a:defRPr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5466300" y="2476500"/>
            <a:ext cx="3064200" cy="21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●"/>
              <a:def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 Light"/>
              <a:buChar char="○"/>
              <a:defRPr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2149200" y="1631100"/>
            <a:ext cx="30609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 idx="3"/>
          </p:nvPr>
        </p:nvSpPr>
        <p:spPr>
          <a:xfrm>
            <a:off x="5464350" y="1631100"/>
            <a:ext cx="30609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title" idx="4"/>
          </p:nvPr>
        </p:nvSpPr>
        <p:spPr>
          <a:xfrm>
            <a:off x="499350" y="269075"/>
            <a:ext cx="11640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. Clara">
  <p:cSld name="Anid_principal_2_3_1">
    <p:bg>
      <p:bgPr>
        <a:solidFill>
          <a:srgbClr val="EDEDED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/>
        </p:nvSpPr>
        <p:spPr>
          <a:xfrm>
            <a:off x="3194546" y="4945520"/>
            <a:ext cx="2754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" name="Google Shape;56;p7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7" name="Google Shape;5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title" idx="2"/>
          </p:nvPr>
        </p:nvSpPr>
        <p:spPr>
          <a:xfrm>
            <a:off x="499350" y="381600"/>
            <a:ext cx="42549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472675" y="2207298"/>
            <a:ext cx="4845600" cy="23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 Light"/>
              <a:buChar char="●"/>
              <a:defRPr sz="12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oppins Light"/>
              <a:buChar char="○"/>
              <a:defRPr sz="10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●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○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Poppins Light"/>
              <a:buChar char="■"/>
              <a:defRPr sz="8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. Oscura">
  <p:cSld name="Anid_principal_2_3_1_1">
    <p:bg>
      <p:bgPr>
        <a:solidFill>
          <a:srgbClr val="292929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/>
          <p:cNvPicPr preferRelativeResize="0"/>
          <p:nvPr/>
        </p:nvPicPr>
        <p:blipFill rotWithShape="1">
          <a:blip r:embed="rId3">
            <a:alphaModFix/>
          </a:blip>
          <a:srcRect l="602" r="602"/>
          <a:stretch/>
        </p:blipFill>
        <p:spPr>
          <a:xfrm>
            <a:off x="472675" y="4881575"/>
            <a:ext cx="461325" cy="2127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" name="Google Shape;66;p8"/>
          <p:cNvSpPr txBox="1"/>
          <p:nvPr/>
        </p:nvSpPr>
        <p:spPr>
          <a:xfrm>
            <a:off x="3194546" y="4945520"/>
            <a:ext cx="2754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rgbClr val="EDEDED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solidFill>
                <a:srgbClr val="EDEDE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1"/>
          </p:nvPr>
        </p:nvSpPr>
        <p:spPr>
          <a:xfrm>
            <a:off x="472675" y="2207298"/>
            <a:ext cx="4845600" cy="23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ppins Light"/>
              <a:buChar char="●"/>
              <a:defRPr sz="12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 Light"/>
              <a:buChar char="○"/>
              <a:defRPr sz="10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■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●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○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■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●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○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Char char="■"/>
              <a:defRPr sz="8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499350" y="381600"/>
            <a:ext cx="42624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 idx="2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Poppins Light"/>
              <a:buNone/>
              <a:defRPr sz="600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y footer - Blanca">
  <p:cSld name="Anid_principal_2_3_2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/>
        </p:nvSpPr>
        <p:spPr>
          <a:xfrm>
            <a:off x="3194546" y="4945520"/>
            <a:ext cx="2754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" name="Google Shape;72;p9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499350" y="381600"/>
            <a:ext cx="42549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9"/>
          <p:cNvSpPr txBox="1">
            <a:spLocks noGrp="1"/>
          </p:cNvSpPr>
          <p:nvPr>
            <p:ph type="title" idx="2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"/>
              <a:buFont typeface="Poppins Light"/>
              <a:buNone/>
              <a:defRPr sz="600"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o y footer - Clara">
  <p:cSld name="Anid_principal_2_3_1_2">
    <p:bg>
      <p:bgPr>
        <a:solidFill>
          <a:srgbClr val="EDEDED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/>
          <p:nvPr/>
        </p:nvSpPr>
        <p:spPr>
          <a:xfrm>
            <a:off x="3194546" y="4945520"/>
            <a:ext cx="27549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600"/>
              <a:buFont typeface="Poppins"/>
              <a:buNone/>
            </a:pPr>
            <a:r>
              <a:rPr lang="es" sz="600">
                <a:solidFill>
                  <a:srgbClr val="292929"/>
                </a:solidFill>
                <a:latin typeface="Poppins"/>
                <a:ea typeface="Poppins"/>
                <a:cs typeface="Poppins"/>
                <a:sym typeface="Poppins"/>
              </a:rPr>
              <a:t>DUOC UC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" name="Google Shape;79;p10"/>
          <p:cNvSpPr txBox="1"/>
          <p:nvPr/>
        </p:nvSpPr>
        <p:spPr>
          <a:xfrm>
            <a:off x="8395106" y="4940275"/>
            <a:ext cx="261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800">
                <a:latin typeface="Poppins"/>
                <a:ea typeface="Poppins"/>
                <a:cs typeface="Poppins"/>
                <a:sym typeface="Poppins"/>
              </a:rPr>
              <a:t>‹Nº›</a:t>
            </a:fld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499350" y="381600"/>
            <a:ext cx="42702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27350"/>
            <a:ext cx="9144000" cy="21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75" y="4881575"/>
            <a:ext cx="461325" cy="2127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 txBox="1">
            <a:spLocks noGrp="1"/>
          </p:cNvSpPr>
          <p:nvPr>
            <p:ph type="title" idx="2"/>
          </p:nvPr>
        </p:nvSpPr>
        <p:spPr>
          <a:xfrm>
            <a:off x="499350" y="269075"/>
            <a:ext cx="2052600" cy="1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Poppins Light"/>
              <a:buNone/>
              <a:defRPr sz="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1F1F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15">
          <p15:clr>
            <a:srgbClr val="F1C232"/>
          </p15:clr>
        </p15:guide>
        <p15:guide id="2" pos="1278">
          <p15:clr>
            <a:srgbClr val="F1C232"/>
          </p15:clr>
        </p15:guide>
        <p15:guide id="3" pos="1354">
          <p15:clr>
            <a:srgbClr val="F1C232"/>
          </p15:clr>
        </p15:guide>
        <p15:guide id="4" pos="2320">
          <p15:clr>
            <a:srgbClr val="F1C232"/>
          </p15:clr>
        </p15:guide>
        <p15:guide id="5" pos="2395">
          <p15:clr>
            <a:srgbClr val="F1C232"/>
          </p15:clr>
        </p15:guide>
        <p15:guide id="6" pos="3365">
          <p15:clr>
            <a:srgbClr val="F1C232"/>
          </p15:clr>
        </p15:guide>
        <p15:guide id="7" pos="3440">
          <p15:clr>
            <a:srgbClr val="F1C232"/>
          </p15:clr>
        </p15:guide>
        <p15:guide id="8" pos="4406">
          <p15:clr>
            <a:srgbClr val="F1C232"/>
          </p15:clr>
        </p15:guide>
        <p15:guide id="9" pos="4482">
          <p15:clr>
            <a:srgbClr val="F1C232"/>
          </p15:clr>
        </p15:guide>
        <p15:guide id="10" pos="5449">
          <p15:clr>
            <a:srgbClr val="F1C232"/>
          </p15:clr>
        </p15:guide>
        <p15:guide id="11" orient="horz" pos="150">
          <p15:clr>
            <a:srgbClr val="F1C232"/>
          </p15:clr>
        </p15:guide>
        <p15:guide id="12" orient="horz" pos="1621">
          <p15:clr>
            <a:srgbClr val="F1C23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052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7"/>
          <p:cNvSpPr txBox="1"/>
          <p:nvPr/>
        </p:nvSpPr>
        <p:spPr>
          <a:xfrm>
            <a:off x="592700" y="3036575"/>
            <a:ext cx="55116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Pitch de iniciativa para convocar participantes</a:t>
            </a:r>
            <a:endParaRPr sz="33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83" name="Google Shape;283;p37"/>
          <p:cNvPicPr preferRelativeResize="0"/>
          <p:nvPr/>
        </p:nvPicPr>
        <p:blipFill rotWithShape="1">
          <a:blip r:embed="rId3">
            <a:alphaModFix/>
          </a:blip>
          <a:srcRect r="23722"/>
          <a:stretch/>
        </p:blipFill>
        <p:spPr>
          <a:xfrm>
            <a:off x="0" y="0"/>
            <a:ext cx="9144003" cy="2505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7337" y="4260639"/>
            <a:ext cx="1183463" cy="26896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7"/>
          <p:cNvSpPr txBox="1"/>
          <p:nvPr/>
        </p:nvSpPr>
        <p:spPr>
          <a:xfrm>
            <a:off x="592700" y="4100050"/>
            <a:ext cx="2983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Fase Realiza</a:t>
            </a:r>
            <a:endParaRPr sz="25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86" name="Google Shape;28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2247" y="4297770"/>
            <a:ext cx="1015417" cy="217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4D4D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6"/>
          <p:cNvSpPr txBox="1"/>
          <p:nvPr/>
        </p:nvSpPr>
        <p:spPr>
          <a:xfrm>
            <a:off x="593050" y="3070050"/>
            <a:ext cx="3585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Efecto de la solución</a:t>
            </a:r>
            <a:endParaRPr sz="33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44" name="Google Shape;344;p46"/>
          <p:cNvCxnSpPr/>
          <p:nvPr/>
        </p:nvCxnSpPr>
        <p:spPr>
          <a:xfrm>
            <a:off x="-8925" y="2571750"/>
            <a:ext cx="919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"/>
          <p:cNvSpPr txBox="1"/>
          <p:nvPr/>
        </p:nvSpPr>
        <p:spPr>
          <a:xfrm>
            <a:off x="499350" y="211425"/>
            <a:ext cx="22743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EFECTO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0" name="Google Shape;350;p47"/>
          <p:cNvSpPr txBox="1"/>
          <p:nvPr/>
        </p:nvSpPr>
        <p:spPr>
          <a:xfrm>
            <a:off x="499350" y="709000"/>
            <a:ext cx="5538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Inserta un título aquí…</a:t>
            </a:r>
            <a:endParaRPr sz="3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51" name="Google Shape;351;p47"/>
          <p:cNvSpPr txBox="1"/>
          <p:nvPr/>
        </p:nvSpPr>
        <p:spPr>
          <a:xfrm>
            <a:off x="499350" y="1556200"/>
            <a:ext cx="49629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Resalta los beneficios y el efecto positivo que generará en los usuarios, la comunidad o el país en general. Utiliza ejemplos concretos y casos de éxito si es posible.</a:t>
            </a:r>
            <a:endParaRPr sz="16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4D4D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8"/>
          <p:cNvSpPr txBox="1"/>
          <p:nvPr/>
        </p:nvSpPr>
        <p:spPr>
          <a:xfrm>
            <a:off x="593050" y="3070050"/>
            <a:ext cx="53910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¿Cuál es el valor de participar?</a:t>
            </a:r>
            <a:endParaRPr sz="33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57" name="Google Shape;357;p48"/>
          <p:cNvCxnSpPr/>
          <p:nvPr/>
        </p:nvCxnSpPr>
        <p:spPr>
          <a:xfrm>
            <a:off x="-8925" y="2571750"/>
            <a:ext cx="919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9"/>
          <p:cNvSpPr txBox="1"/>
          <p:nvPr/>
        </p:nvSpPr>
        <p:spPr>
          <a:xfrm>
            <a:off x="499350" y="211425"/>
            <a:ext cx="22743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VALOR DE PARTICIPACIÓN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3" name="Google Shape;363;p49"/>
          <p:cNvSpPr txBox="1"/>
          <p:nvPr/>
        </p:nvSpPr>
        <p:spPr>
          <a:xfrm>
            <a:off x="499350" y="709000"/>
            <a:ext cx="5538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Inserta un título aquí…</a:t>
            </a:r>
            <a:endParaRPr sz="3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4" name="Google Shape;364;p49"/>
          <p:cNvSpPr txBox="1"/>
          <p:nvPr/>
        </p:nvSpPr>
        <p:spPr>
          <a:xfrm>
            <a:off x="499350" y="1556200"/>
            <a:ext cx="4962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Destaca los aspectos únicos y diferenciadores de la iniciativa. ¿Qué lo hace especial y por qué deberían elegir apoyarlo o participar en él?</a:t>
            </a:r>
            <a:endParaRPr sz="16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052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0"/>
          <p:cNvSpPr txBox="1"/>
          <p:nvPr/>
        </p:nvSpPr>
        <p:spPr>
          <a:xfrm>
            <a:off x="2083800" y="2056050"/>
            <a:ext cx="49764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55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¡Gracias!</a:t>
            </a:r>
            <a:endParaRPr sz="55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70" name="Google Shape;37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4103" y="270854"/>
            <a:ext cx="1286699" cy="292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0806" y="311225"/>
            <a:ext cx="1103994" cy="23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4D4D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"/>
          <p:cNvSpPr txBox="1"/>
          <p:nvPr/>
        </p:nvSpPr>
        <p:spPr>
          <a:xfrm>
            <a:off x="593050" y="3397775"/>
            <a:ext cx="6695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¿Quienes estamos aquí?</a:t>
            </a:r>
            <a:endParaRPr sz="36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292" name="Google Shape;292;p38"/>
          <p:cNvCxnSpPr/>
          <p:nvPr/>
        </p:nvCxnSpPr>
        <p:spPr>
          <a:xfrm>
            <a:off x="-8925" y="2571750"/>
            <a:ext cx="919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9"/>
          <p:cNvSpPr txBox="1"/>
          <p:nvPr/>
        </p:nvSpPr>
        <p:spPr>
          <a:xfrm>
            <a:off x="499350" y="211425"/>
            <a:ext cx="15294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BIENVENIDA Y PRESENTACIÓN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8" name="Google Shape;298;p39"/>
          <p:cNvSpPr txBox="1"/>
          <p:nvPr/>
        </p:nvSpPr>
        <p:spPr>
          <a:xfrm>
            <a:off x="499350" y="709000"/>
            <a:ext cx="5538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Inserta un título aquí…</a:t>
            </a:r>
            <a:endParaRPr sz="3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99" name="Google Shape;299;p39"/>
          <p:cNvSpPr txBox="1"/>
          <p:nvPr/>
        </p:nvSpPr>
        <p:spPr>
          <a:xfrm>
            <a:off x="499350" y="1556200"/>
            <a:ext cx="4962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Presenta de manera concisa y atractiva quiénes son las protagonistas de la iniciativa, su experiencia y motivación.</a:t>
            </a:r>
            <a:endParaRPr sz="16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4D4D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0"/>
          <p:cNvSpPr txBox="1"/>
          <p:nvPr/>
        </p:nvSpPr>
        <p:spPr>
          <a:xfrm>
            <a:off x="593050" y="3070050"/>
            <a:ext cx="4427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Problema o desafío a resolver:</a:t>
            </a:r>
            <a:endParaRPr sz="33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05" name="Google Shape;305;p40"/>
          <p:cNvCxnSpPr/>
          <p:nvPr/>
        </p:nvCxnSpPr>
        <p:spPr>
          <a:xfrm>
            <a:off x="-8925" y="2571750"/>
            <a:ext cx="919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1"/>
          <p:cNvSpPr txBox="1"/>
          <p:nvPr/>
        </p:nvSpPr>
        <p:spPr>
          <a:xfrm>
            <a:off x="499350" y="211425"/>
            <a:ext cx="22743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PROBLEMA O DESAFÍO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1" name="Google Shape;311;p41"/>
          <p:cNvSpPr txBox="1"/>
          <p:nvPr/>
        </p:nvSpPr>
        <p:spPr>
          <a:xfrm>
            <a:off x="499350" y="709000"/>
            <a:ext cx="5538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Inserta un título aquí…</a:t>
            </a:r>
            <a:endParaRPr sz="3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12" name="Google Shape;312;p41"/>
          <p:cNvSpPr txBox="1"/>
          <p:nvPr/>
        </p:nvSpPr>
        <p:spPr>
          <a:xfrm>
            <a:off x="499350" y="1556200"/>
            <a:ext cx="49629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Describe de manera clara y persuasiva cuál es el problema o desafío que la iniciativa aborda. Utiliza ejemplos concretos y datos relevantes para respaldar tu argumento.</a:t>
            </a:r>
            <a:endParaRPr sz="16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4D4D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2"/>
          <p:cNvSpPr txBox="1"/>
          <p:nvPr/>
        </p:nvSpPr>
        <p:spPr>
          <a:xfrm>
            <a:off x="593050" y="3070050"/>
            <a:ext cx="7477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¿Cuál es la relevancia de abordar este desafío?</a:t>
            </a:r>
            <a:endParaRPr sz="33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18" name="Google Shape;318;p42"/>
          <p:cNvCxnSpPr/>
          <p:nvPr/>
        </p:nvCxnSpPr>
        <p:spPr>
          <a:xfrm>
            <a:off x="-8925" y="2571750"/>
            <a:ext cx="919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3"/>
          <p:cNvSpPr txBox="1"/>
          <p:nvPr/>
        </p:nvSpPr>
        <p:spPr>
          <a:xfrm>
            <a:off x="499350" y="211425"/>
            <a:ext cx="22743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RELEVANCIA 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4" name="Google Shape;324;p43"/>
          <p:cNvSpPr txBox="1"/>
          <p:nvPr/>
        </p:nvSpPr>
        <p:spPr>
          <a:xfrm>
            <a:off x="499350" y="709000"/>
            <a:ext cx="5538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Inserta un título aquí…</a:t>
            </a:r>
            <a:endParaRPr sz="3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25" name="Google Shape;325;p43"/>
          <p:cNvSpPr txBox="1"/>
          <p:nvPr/>
        </p:nvSpPr>
        <p:spPr>
          <a:xfrm>
            <a:off x="499350" y="1556200"/>
            <a:ext cx="49629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Explica la importancia y el efecto del problema tanto a nivel local como global. Conecta el problema con la audiencia para generar empatía y comprensión.</a:t>
            </a:r>
            <a:endParaRPr sz="16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4D4D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4"/>
          <p:cNvSpPr txBox="1"/>
          <p:nvPr/>
        </p:nvSpPr>
        <p:spPr>
          <a:xfrm>
            <a:off x="593050" y="3070050"/>
            <a:ext cx="3585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Solución</a:t>
            </a:r>
            <a:endParaRPr sz="33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331" name="Google Shape;331;p44"/>
          <p:cNvCxnSpPr/>
          <p:nvPr/>
        </p:nvCxnSpPr>
        <p:spPr>
          <a:xfrm>
            <a:off x="-8925" y="2571750"/>
            <a:ext cx="919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5"/>
          <p:cNvSpPr txBox="1"/>
          <p:nvPr/>
        </p:nvSpPr>
        <p:spPr>
          <a:xfrm>
            <a:off x="499350" y="211425"/>
            <a:ext cx="22743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latin typeface="Poppins"/>
                <a:ea typeface="Poppins"/>
                <a:cs typeface="Poppins"/>
                <a:sym typeface="Poppins"/>
              </a:rPr>
              <a:t>SOLUCIÓN</a:t>
            </a:r>
            <a:endParaRPr sz="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7" name="Google Shape;337;p45"/>
          <p:cNvSpPr txBox="1"/>
          <p:nvPr/>
        </p:nvSpPr>
        <p:spPr>
          <a:xfrm>
            <a:off x="499350" y="709000"/>
            <a:ext cx="5538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Inserta un título aquí…</a:t>
            </a:r>
            <a:endParaRPr sz="3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38" name="Google Shape;338;p45"/>
          <p:cNvSpPr txBox="1"/>
          <p:nvPr/>
        </p:nvSpPr>
        <p:spPr>
          <a:xfrm>
            <a:off x="499350" y="1556200"/>
            <a:ext cx="4962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Presenta tu propuesta de manera clara y destaca cómo aborda efectivamente el problema u oportunidad identificada.</a:t>
            </a:r>
            <a:endParaRPr sz="16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 Unit V2">
  <a:themeElements>
    <a:clrScheme name="Simple Light">
      <a:dk1>
        <a:srgbClr val="282828"/>
      </a:dk1>
      <a:lt1>
        <a:srgbClr val="FFFFFF"/>
      </a:lt1>
      <a:dk2>
        <a:srgbClr val="F47959"/>
      </a:dk2>
      <a:lt2>
        <a:srgbClr val="E17457"/>
      </a:lt2>
      <a:accent1>
        <a:srgbClr val="FAA691"/>
      </a:accent1>
      <a:accent2>
        <a:srgbClr val="FDD8CF"/>
      </a:accent2>
      <a:accent3>
        <a:srgbClr val="9D7DA8"/>
      </a:accent3>
      <a:accent4>
        <a:srgbClr val="C6ACCF"/>
      </a:accent4>
      <a:accent5>
        <a:srgbClr val="D1C3D6"/>
      </a:accent5>
      <a:accent6>
        <a:srgbClr val="E3D8E5"/>
      </a:accent6>
      <a:hlink>
        <a:srgbClr val="627FC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Presentación en pantalla (16:9)</PresentationFormat>
  <Slides>14</Slides>
  <Notes>14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Template Unit V2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revision>2</cp:revision>
  <dcterms:modified xsi:type="dcterms:W3CDTF">2024-04-02T23:01:14Z</dcterms:modified>
</cp:coreProperties>
</file>